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49"/>
  </p:notesMasterIdLst>
  <p:sldIdLst>
    <p:sldId id="256" r:id="rId2"/>
    <p:sldId id="261" r:id="rId3"/>
    <p:sldId id="326" r:id="rId4"/>
    <p:sldId id="327" r:id="rId5"/>
    <p:sldId id="260" r:id="rId6"/>
    <p:sldId id="328" r:id="rId7"/>
    <p:sldId id="330" r:id="rId8"/>
    <p:sldId id="304" r:id="rId9"/>
    <p:sldId id="309" r:id="rId10"/>
    <p:sldId id="310" r:id="rId11"/>
    <p:sldId id="333" r:id="rId12"/>
    <p:sldId id="334" r:id="rId13"/>
    <p:sldId id="308" r:id="rId14"/>
    <p:sldId id="335" r:id="rId15"/>
    <p:sldId id="336" r:id="rId16"/>
    <p:sldId id="311" r:id="rId17"/>
    <p:sldId id="318" r:id="rId18"/>
    <p:sldId id="258" r:id="rId19"/>
    <p:sldId id="259" r:id="rId20"/>
    <p:sldId id="276" r:id="rId21"/>
    <p:sldId id="277" r:id="rId22"/>
    <p:sldId id="279" r:id="rId23"/>
    <p:sldId id="281" r:id="rId24"/>
    <p:sldId id="265" r:id="rId25"/>
    <p:sldId id="263" r:id="rId26"/>
    <p:sldId id="271" r:id="rId27"/>
    <p:sldId id="269" r:id="rId28"/>
    <p:sldId id="282" r:id="rId29"/>
    <p:sldId id="262" r:id="rId30"/>
    <p:sldId id="283" r:id="rId31"/>
    <p:sldId id="299" r:id="rId32"/>
    <p:sldId id="307" r:id="rId33"/>
    <p:sldId id="293" r:id="rId34"/>
    <p:sldId id="294" r:id="rId35"/>
    <p:sldId id="296" r:id="rId36"/>
    <p:sldId id="343" r:id="rId37"/>
    <p:sldId id="337" r:id="rId38"/>
    <p:sldId id="300" r:id="rId39"/>
    <p:sldId id="298" r:id="rId40"/>
    <p:sldId id="303" r:id="rId41"/>
    <p:sldId id="302" r:id="rId42"/>
    <p:sldId id="338" r:id="rId43"/>
    <p:sldId id="339" r:id="rId44"/>
    <p:sldId id="341" r:id="rId45"/>
    <p:sldId id="342" r:id="rId46"/>
    <p:sldId id="340" r:id="rId47"/>
    <p:sldId id="938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0"/>
    <p:restoredTop sz="94000"/>
  </p:normalViewPr>
  <p:slideViewPr>
    <p:cSldViewPr snapToGrid="0">
      <p:cViewPr>
        <p:scale>
          <a:sx n="74" d="100"/>
          <a:sy n="74" d="100"/>
        </p:scale>
        <p:origin x="-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A7036-D095-0B4C-8C3B-C95661D910D1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6B77AC-0FE0-3F40-8D6F-0E00171D6BB0}">
      <dgm:prSet phldrT="[Text]" custT="1"/>
      <dgm:spPr>
        <a:solidFill>
          <a:schemeClr val="bg2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የተለያዩ</a:t>
          </a: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የህብረተስብ</a:t>
          </a: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ፍላጎቶቹን</a:t>
          </a: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ማሰባሰብና</a:t>
          </a: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መወከል</a:t>
          </a:r>
          <a:endParaRPr lang="en-US" sz="3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1C520D1-FBE5-9344-AABC-9BEDE9AF9ABC}" type="parTrans" cxnId="{8FDB7152-BED4-8C4C-B437-BB3A34BF5AC0}">
      <dgm:prSet/>
      <dgm:spPr/>
      <dgm:t>
        <a:bodyPr/>
        <a:lstStyle/>
        <a:p>
          <a:endParaRPr lang="en-US"/>
        </a:p>
      </dgm:t>
    </dgm:pt>
    <dgm:pt modelId="{F4E1425D-7F5D-8D46-9BBA-6F73AEA2002F}" type="sibTrans" cxnId="{8FDB7152-BED4-8C4C-B437-BB3A34BF5AC0}">
      <dgm:prSet/>
      <dgm:spPr/>
      <dgm:t>
        <a:bodyPr/>
        <a:lstStyle/>
        <a:p>
          <a:endParaRPr lang="en-US"/>
        </a:p>
      </dgm:t>
    </dgm:pt>
    <dgm:pt modelId="{95D86D61-0700-8648-B54F-72B165673224}">
      <dgm:prSet phldrT="[Text]" custT="1"/>
      <dgm:spPr>
        <a:solidFill>
          <a:schemeClr val="bg2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የመንግስት</a:t>
          </a: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ስልጣን</a:t>
          </a: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መያዝና</a:t>
          </a: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75000"/>
                  <a:lumOff val="25000"/>
                </a:schemeClr>
              </a:solidFill>
            </a:rPr>
            <a:t>መምራት</a:t>
          </a:r>
          <a:endParaRPr lang="en-US" sz="3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en-US" sz="3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68595F9-37DA-FA40-A66C-89F609459436}" type="parTrans" cxnId="{2FC9248D-E581-E049-A1A4-A328655796FE}">
      <dgm:prSet/>
      <dgm:spPr/>
      <dgm:t>
        <a:bodyPr/>
        <a:lstStyle/>
        <a:p>
          <a:endParaRPr lang="en-US"/>
        </a:p>
      </dgm:t>
    </dgm:pt>
    <dgm:pt modelId="{A5B31B98-696D-3E40-AC13-BC16087F6FCB}" type="sibTrans" cxnId="{2FC9248D-E581-E049-A1A4-A328655796FE}">
      <dgm:prSet/>
      <dgm:spPr/>
      <dgm:t>
        <a:bodyPr/>
        <a:lstStyle/>
        <a:p>
          <a:endParaRPr lang="en-US"/>
        </a:p>
      </dgm:t>
    </dgm:pt>
    <dgm:pt modelId="{8FA20C3F-D032-1946-8588-09F63BF3A096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dirty="0" err="1">
              <a:solidFill>
                <a:schemeClr val="tx1">
                  <a:lumMod val="85000"/>
                  <a:lumOff val="15000"/>
                </a:schemeClr>
              </a:solidFill>
            </a:rPr>
            <a:t>የፖሊሲ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85000"/>
                  <a:lumOff val="15000"/>
                </a:schemeClr>
              </a:solidFill>
            </a:rPr>
            <a:t>አማራጮችን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200" dirty="0" err="1">
              <a:solidFill>
                <a:schemeClr val="tx1">
                  <a:lumMod val="85000"/>
                  <a:lumOff val="15000"/>
                </a:schemeClr>
              </a:solidFill>
            </a:rPr>
            <a:t>ማቅረብ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9D75DD0-5249-BA4D-9598-FEE486A8E7B4}" type="parTrans" cxnId="{2F3BCB26-AC74-464D-AE8D-E891F1B220E1}">
      <dgm:prSet/>
      <dgm:spPr/>
      <dgm:t>
        <a:bodyPr/>
        <a:lstStyle/>
        <a:p>
          <a:endParaRPr lang="en-US"/>
        </a:p>
      </dgm:t>
    </dgm:pt>
    <dgm:pt modelId="{7C2125B7-4F55-B94A-8E0A-A65D0C1F497F}" type="sibTrans" cxnId="{2F3BCB26-AC74-464D-AE8D-E891F1B220E1}">
      <dgm:prSet/>
      <dgm:spPr/>
      <dgm:t>
        <a:bodyPr/>
        <a:lstStyle/>
        <a:p>
          <a:endParaRPr lang="en-US"/>
        </a:p>
      </dgm:t>
    </dgm:pt>
    <dgm:pt modelId="{6BA3C65B-EDC8-8749-A4FF-CAF7F1BA092F}">
      <dgm:prSet custT="1"/>
      <dgm:spPr>
        <a:solidFill>
          <a:schemeClr val="bg2"/>
        </a:solidFill>
      </dgm:spPr>
      <dgm:t>
        <a:bodyPr/>
        <a:lstStyle/>
        <a:p>
          <a:r>
            <a:rPr lang="en-US" sz="3200" dirty="0" err="1">
              <a:solidFill>
                <a:schemeClr val="bg2">
                  <a:lumMod val="25000"/>
                </a:schemeClr>
              </a:solidFill>
            </a:rPr>
            <a:t>የመንግስት</a:t>
          </a:r>
          <a:r>
            <a:rPr lang="en-US" sz="3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25000"/>
                </a:schemeClr>
              </a:solidFill>
            </a:rPr>
            <a:t>አመራሮችን</a:t>
          </a:r>
          <a:r>
            <a:rPr lang="en-US" sz="3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25000"/>
                </a:schemeClr>
              </a:solidFill>
            </a:rPr>
            <a:t>ማፍራትና</a:t>
          </a:r>
          <a:r>
            <a:rPr lang="en-US" sz="3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25000"/>
                </a:schemeClr>
              </a:solidFill>
            </a:rPr>
            <a:t>ማብቃት</a:t>
          </a:r>
          <a:endParaRPr lang="en-US" sz="3200" dirty="0">
            <a:solidFill>
              <a:schemeClr val="bg2">
                <a:lumMod val="25000"/>
              </a:schemeClr>
            </a:solidFill>
          </a:endParaRPr>
        </a:p>
      </dgm:t>
    </dgm:pt>
    <dgm:pt modelId="{7F4D9383-CF4B-FC4F-B911-5D9810696378}" type="parTrans" cxnId="{AA135288-50DD-4247-BE8E-C06DAE0542F6}">
      <dgm:prSet/>
      <dgm:spPr/>
      <dgm:t>
        <a:bodyPr/>
        <a:lstStyle/>
        <a:p>
          <a:endParaRPr lang="en-US"/>
        </a:p>
      </dgm:t>
    </dgm:pt>
    <dgm:pt modelId="{73C6577F-9A6F-AC4B-8079-69D5AF79C674}" type="sibTrans" cxnId="{AA135288-50DD-4247-BE8E-C06DAE0542F6}">
      <dgm:prSet/>
      <dgm:spPr/>
      <dgm:t>
        <a:bodyPr/>
        <a:lstStyle/>
        <a:p>
          <a:endParaRPr lang="en-US"/>
        </a:p>
      </dgm:t>
    </dgm:pt>
    <dgm:pt modelId="{3F167A64-A66B-5F43-BDED-48CD7A1A087E}" type="pres">
      <dgm:prSet presAssocID="{17DA7036-D095-0B4C-8C3B-C95661D910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364D94-3364-C74A-BB35-1A13B9E298F9}" type="pres">
      <dgm:prSet presAssocID="{366B77AC-0FE0-3F40-8D6F-0E00171D6B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CFDD6-8278-1744-B587-87CC2BAA5708}" type="pres">
      <dgm:prSet presAssocID="{F4E1425D-7F5D-8D46-9BBA-6F73AEA2002F}" presName="sibTrans" presStyleCnt="0"/>
      <dgm:spPr/>
    </dgm:pt>
    <dgm:pt modelId="{F86EFFDC-CFFC-884F-BDB3-CB2D9AB2057B}" type="pres">
      <dgm:prSet presAssocID="{95D86D61-0700-8648-B54F-72B1656732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1EA50-1BC1-A74A-8FA6-C0DAFB0FA274}" type="pres">
      <dgm:prSet presAssocID="{A5B31B98-696D-3E40-AC13-BC16087F6FCB}" presName="sibTrans" presStyleCnt="0"/>
      <dgm:spPr/>
    </dgm:pt>
    <dgm:pt modelId="{90049958-39A6-2F44-B2B3-FCE3EBD1A392}" type="pres">
      <dgm:prSet presAssocID="{8FA20C3F-D032-1946-8588-09F63BF3A0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CF06-98D2-E14B-881A-AD6EA6BEFF0A}" type="pres">
      <dgm:prSet presAssocID="{7C2125B7-4F55-B94A-8E0A-A65D0C1F497F}" presName="sibTrans" presStyleCnt="0"/>
      <dgm:spPr/>
    </dgm:pt>
    <dgm:pt modelId="{0BFAC371-712C-834F-BB65-0608FCA6245C}" type="pres">
      <dgm:prSet presAssocID="{6BA3C65B-EDC8-8749-A4FF-CAF7F1BA09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BD1E58-D7DF-3840-A8BB-B513C43F1B6E}" type="presOf" srcId="{17DA7036-D095-0B4C-8C3B-C95661D910D1}" destId="{3F167A64-A66B-5F43-BDED-48CD7A1A087E}" srcOrd="0" destOrd="0" presId="urn:microsoft.com/office/officeart/2005/8/layout/hList6"/>
    <dgm:cxn modelId="{2F3BCB26-AC74-464D-AE8D-E891F1B220E1}" srcId="{17DA7036-D095-0B4C-8C3B-C95661D910D1}" destId="{8FA20C3F-D032-1946-8588-09F63BF3A096}" srcOrd="2" destOrd="0" parTransId="{B9D75DD0-5249-BA4D-9598-FEE486A8E7B4}" sibTransId="{7C2125B7-4F55-B94A-8E0A-A65D0C1F497F}"/>
    <dgm:cxn modelId="{8FDB7152-BED4-8C4C-B437-BB3A34BF5AC0}" srcId="{17DA7036-D095-0B4C-8C3B-C95661D910D1}" destId="{366B77AC-0FE0-3F40-8D6F-0E00171D6BB0}" srcOrd="0" destOrd="0" parTransId="{41C520D1-FBE5-9344-AABC-9BEDE9AF9ABC}" sibTransId="{F4E1425D-7F5D-8D46-9BBA-6F73AEA2002F}"/>
    <dgm:cxn modelId="{AA135288-50DD-4247-BE8E-C06DAE0542F6}" srcId="{17DA7036-D095-0B4C-8C3B-C95661D910D1}" destId="{6BA3C65B-EDC8-8749-A4FF-CAF7F1BA092F}" srcOrd="3" destOrd="0" parTransId="{7F4D9383-CF4B-FC4F-B911-5D9810696378}" sibTransId="{73C6577F-9A6F-AC4B-8079-69D5AF79C674}"/>
    <dgm:cxn modelId="{5ECBEBAD-E5FE-CD49-A559-37630842D343}" type="presOf" srcId="{366B77AC-0FE0-3F40-8D6F-0E00171D6BB0}" destId="{34364D94-3364-C74A-BB35-1A13B9E298F9}" srcOrd="0" destOrd="0" presId="urn:microsoft.com/office/officeart/2005/8/layout/hList6"/>
    <dgm:cxn modelId="{2FC9248D-E581-E049-A1A4-A328655796FE}" srcId="{17DA7036-D095-0B4C-8C3B-C95661D910D1}" destId="{95D86D61-0700-8648-B54F-72B165673224}" srcOrd="1" destOrd="0" parTransId="{368595F9-37DA-FA40-A66C-89F609459436}" sibTransId="{A5B31B98-696D-3E40-AC13-BC16087F6FCB}"/>
    <dgm:cxn modelId="{16A605C8-9AB0-4641-9566-38A3190BE4A5}" type="presOf" srcId="{95D86D61-0700-8648-B54F-72B165673224}" destId="{F86EFFDC-CFFC-884F-BDB3-CB2D9AB2057B}" srcOrd="0" destOrd="0" presId="urn:microsoft.com/office/officeart/2005/8/layout/hList6"/>
    <dgm:cxn modelId="{629AC92D-C046-9F44-8977-47A46170D9FC}" type="presOf" srcId="{6BA3C65B-EDC8-8749-A4FF-CAF7F1BA092F}" destId="{0BFAC371-712C-834F-BB65-0608FCA6245C}" srcOrd="0" destOrd="0" presId="urn:microsoft.com/office/officeart/2005/8/layout/hList6"/>
    <dgm:cxn modelId="{0B7E37C9-30FF-7D4E-9F49-38C1C7121CB2}" type="presOf" srcId="{8FA20C3F-D032-1946-8588-09F63BF3A096}" destId="{90049958-39A6-2F44-B2B3-FCE3EBD1A392}" srcOrd="0" destOrd="0" presId="urn:microsoft.com/office/officeart/2005/8/layout/hList6"/>
    <dgm:cxn modelId="{20AFF173-870A-D944-BB08-9953A4E5E315}" type="presParOf" srcId="{3F167A64-A66B-5F43-BDED-48CD7A1A087E}" destId="{34364D94-3364-C74A-BB35-1A13B9E298F9}" srcOrd="0" destOrd="0" presId="urn:microsoft.com/office/officeart/2005/8/layout/hList6"/>
    <dgm:cxn modelId="{BBE4A6D1-535F-104A-B9FB-D31D84036473}" type="presParOf" srcId="{3F167A64-A66B-5F43-BDED-48CD7A1A087E}" destId="{9DFCFDD6-8278-1744-B587-87CC2BAA5708}" srcOrd="1" destOrd="0" presId="urn:microsoft.com/office/officeart/2005/8/layout/hList6"/>
    <dgm:cxn modelId="{B784174D-B94B-0749-A2EF-41490B5CEA25}" type="presParOf" srcId="{3F167A64-A66B-5F43-BDED-48CD7A1A087E}" destId="{F86EFFDC-CFFC-884F-BDB3-CB2D9AB2057B}" srcOrd="2" destOrd="0" presId="urn:microsoft.com/office/officeart/2005/8/layout/hList6"/>
    <dgm:cxn modelId="{FF6A9E3C-0F12-AF4A-A12A-941BBDFE4324}" type="presParOf" srcId="{3F167A64-A66B-5F43-BDED-48CD7A1A087E}" destId="{2801EA50-1BC1-A74A-8FA6-C0DAFB0FA274}" srcOrd="3" destOrd="0" presId="urn:microsoft.com/office/officeart/2005/8/layout/hList6"/>
    <dgm:cxn modelId="{9BD2972B-1084-8347-A75B-BEB82426C767}" type="presParOf" srcId="{3F167A64-A66B-5F43-BDED-48CD7A1A087E}" destId="{90049958-39A6-2F44-B2B3-FCE3EBD1A392}" srcOrd="4" destOrd="0" presId="urn:microsoft.com/office/officeart/2005/8/layout/hList6"/>
    <dgm:cxn modelId="{428FDF8A-0699-7C4F-BC50-3855634E29B7}" type="presParOf" srcId="{3F167A64-A66B-5F43-BDED-48CD7A1A087E}" destId="{9F11CF06-98D2-E14B-881A-AD6EA6BEFF0A}" srcOrd="5" destOrd="0" presId="urn:microsoft.com/office/officeart/2005/8/layout/hList6"/>
    <dgm:cxn modelId="{B802EA26-D03A-9740-9719-5EC57F4F4D97}" type="presParOf" srcId="{3F167A64-A66B-5F43-BDED-48CD7A1A087E}" destId="{0BFAC371-712C-834F-BB65-0608FCA6245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DAB89B-61DF-499D-BA1E-7E26047AFFC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F5F3EC-3D0E-4EA9-A5B1-7CE77B86D655}">
      <dgm:prSet phldrT="[Text]"/>
      <dgm:spPr/>
      <dgm:t>
        <a:bodyPr/>
        <a:lstStyle/>
        <a:p>
          <a:r>
            <a:rPr lang="en-US" dirty="0" err="1"/>
            <a:t>ጥቆማ</a:t>
          </a:r>
          <a:r>
            <a:rPr lang="en-US" dirty="0"/>
            <a:t> </a:t>
          </a:r>
          <a:r>
            <a:rPr lang="en-US" dirty="0" err="1"/>
            <a:t>መቀበል</a:t>
          </a:r>
          <a:endParaRPr lang="en-US" dirty="0"/>
        </a:p>
      </dgm:t>
    </dgm:pt>
    <dgm:pt modelId="{F103278C-250A-4681-949F-99123BFCC603}" type="parTrans" cxnId="{2B2874F9-9303-4CB5-9A75-31B97B913182}">
      <dgm:prSet/>
      <dgm:spPr/>
      <dgm:t>
        <a:bodyPr/>
        <a:lstStyle/>
        <a:p>
          <a:endParaRPr lang="en-US"/>
        </a:p>
      </dgm:t>
    </dgm:pt>
    <dgm:pt modelId="{6745F470-7C34-4E3B-B93D-CB4D30F20391}" type="sibTrans" cxnId="{2B2874F9-9303-4CB5-9A75-31B97B913182}">
      <dgm:prSet/>
      <dgm:spPr/>
      <dgm:t>
        <a:bodyPr/>
        <a:lstStyle/>
        <a:p>
          <a:endParaRPr lang="en-US"/>
        </a:p>
      </dgm:t>
    </dgm:pt>
    <dgm:pt modelId="{E45FFC80-65CD-4A56-B1AC-1E1EA6D53B59}">
      <dgm:prSet phldrT="[Text]"/>
      <dgm:spPr/>
      <dgm:t>
        <a:bodyPr/>
        <a:lstStyle/>
        <a:p>
          <a:r>
            <a:rPr lang="en-US" dirty="0" err="1"/>
            <a:t>ቅድመ</a:t>
          </a:r>
          <a:r>
            <a:rPr lang="en-US" dirty="0"/>
            <a:t> </a:t>
          </a:r>
          <a:r>
            <a:rPr lang="en-US" dirty="0" err="1"/>
            <a:t>ማጣራት</a:t>
          </a:r>
          <a:endParaRPr lang="en-US" dirty="0"/>
        </a:p>
      </dgm:t>
    </dgm:pt>
    <dgm:pt modelId="{AAB61FAF-46DE-458B-A634-E2F585A605E4}" type="parTrans" cxnId="{B8E4116F-3238-471F-AD7C-4CF773B4D01B}">
      <dgm:prSet/>
      <dgm:spPr/>
      <dgm:t>
        <a:bodyPr/>
        <a:lstStyle/>
        <a:p>
          <a:endParaRPr lang="en-US"/>
        </a:p>
      </dgm:t>
    </dgm:pt>
    <dgm:pt modelId="{E759A29E-E072-4CE6-842B-1F6323677C08}" type="sibTrans" cxnId="{B8E4116F-3238-471F-AD7C-4CF773B4D01B}">
      <dgm:prSet/>
      <dgm:spPr/>
      <dgm:t>
        <a:bodyPr/>
        <a:lstStyle/>
        <a:p>
          <a:endParaRPr lang="en-US"/>
        </a:p>
      </dgm:t>
    </dgm:pt>
    <dgm:pt modelId="{AFA951F4-47FF-4E58-8D5B-5CA1E454DE7B}">
      <dgm:prSet phldrT="[Text]"/>
      <dgm:spPr/>
      <dgm:t>
        <a:bodyPr/>
        <a:lstStyle/>
        <a:p>
          <a:r>
            <a:rPr lang="en-US" dirty="0" err="1"/>
            <a:t>ኬዙን</a:t>
          </a:r>
          <a:r>
            <a:rPr lang="en-US" dirty="0"/>
            <a:t> </a:t>
          </a:r>
          <a:r>
            <a:rPr lang="en-US" dirty="0" err="1"/>
            <a:t>ፋይል</a:t>
          </a:r>
          <a:r>
            <a:rPr lang="en-US" dirty="0"/>
            <a:t> </a:t>
          </a:r>
          <a:r>
            <a:rPr lang="en-US" dirty="0" err="1"/>
            <a:t>ማድረግ</a:t>
          </a:r>
          <a:endParaRPr lang="en-US" dirty="0"/>
        </a:p>
      </dgm:t>
    </dgm:pt>
    <dgm:pt modelId="{B65F1766-0938-407E-9DBC-16F957A5EAB6}" type="parTrans" cxnId="{7F113080-2304-473D-B283-BA1663B097BF}">
      <dgm:prSet/>
      <dgm:spPr/>
      <dgm:t>
        <a:bodyPr/>
        <a:lstStyle/>
        <a:p>
          <a:endParaRPr lang="en-US"/>
        </a:p>
      </dgm:t>
    </dgm:pt>
    <dgm:pt modelId="{F50E2071-1432-47D3-8275-24EA222311F9}" type="sibTrans" cxnId="{7F113080-2304-473D-B283-BA1663B097BF}">
      <dgm:prSet/>
      <dgm:spPr/>
      <dgm:t>
        <a:bodyPr/>
        <a:lstStyle/>
        <a:p>
          <a:endParaRPr lang="en-US"/>
        </a:p>
      </dgm:t>
    </dgm:pt>
    <dgm:pt modelId="{6A513E64-E1A1-40B9-B09B-A20B9EFB2BF5}">
      <dgm:prSet/>
      <dgm:spPr/>
      <dgm:t>
        <a:bodyPr/>
        <a:lstStyle/>
        <a:p>
          <a:r>
            <a:rPr lang="en-US" dirty="0" err="1"/>
            <a:t>ምርመራ</a:t>
          </a:r>
          <a:endParaRPr lang="en-US" dirty="0"/>
        </a:p>
      </dgm:t>
    </dgm:pt>
    <dgm:pt modelId="{FAD173CC-8692-48B9-9004-351F6BD42658}" type="parTrans" cxnId="{FCFCA88D-3EBE-4333-9919-A0897365B8CC}">
      <dgm:prSet/>
      <dgm:spPr/>
      <dgm:t>
        <a:bodyPr/>
        <a:lstStyle/>
        <a:p>
          <a:endParaRPr lang="en-US"/>
        </a:p>
      </dgm:t>
    </dgm:pt>
    <dgm:pt modelId="{CD10194C-96D7-49BA-AD26-9FA9A0E7F88F}" type="sibTrans" cxnId="{FCFCA88D-3EBE-4333-9919-A0897365B8CC}">
      <dgm:prSet/>
      <dgm:spPr/>
      <dgm:t>
        <a:bodyPr/>
        <a:lstStyle/>
        <a:p>
          <a:endParaRPr lang="en-US"/>
        </a:p>
      </dgm:t>
    </dgm:pt>
    <dgm:pt modelId="{04AFCCA1-6D08-496B-880A-7684AFEDB312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0D2FD7B7-6D3E-40F1-AD2F-E6723111D397}" type="parTrans" cxnId="{BA17C5C7-2D35-4467-92F4-F4045297F77A}">
      <dgm:prSet/>
      <dgm:spPr/>
      <dgm:t>
        <a:bodyPr/>
        <a:lstStyle/>
        <a:p>
          <a:endParaRPr lang="en-US"/>
        </a:p>
      </dgm:t>
    </dgm:pt>
    <dgm:pt modelId="{F2D3FE2B-E6A7-44C1-B3CF-8267831363F1}" type="sibTrans" cxnId="{BA17C5C7-2D35-4467-92F4-F4045297F77A}">
      <dgm:prSet/>
      <dgm:spPr/>
      <dgm:t>
        <a:bodyPr/>
        <a:lstStyle/>
        <a:p>
          <a:endParaRPr lang="en-US"/>
        </a:p>
      </dgm:t>
    </dgm:pt>
    <dgm:pt modelId="{A612724D-751E-45BA-92C9-B558AD0ECFF1}">
      <dgm:prSet/>
      <dgm:spPr/>
      <dgm:t>
        <a:bodyPr/>
        <a:lstStyle/>
        <a:p>
          <a:r>
            <a:rPr lang="am-ET" dirty="0"/>
            <a:t>እርምጃ</a:t>
          </a:r>
          <a:endParaRPr lang="en-US" dirty="0"/>
        </a:p>
      </dgm:t>
    </dgm:pt>
    <dgm:pt modelId="{5CF9E589-2F73-4F4F-ADB4-D3104D8B6899}" type="parTrans" cxnId="{E8CCF9B8-1515-4560-8E59-7344B2881C83}">
      <dgm:prSet/>
      <dgm:spPr/>
      <dgm:t>
        <a:bodyPr/>
        <a:lstStyle/>
        <a:p>
          <a:endParaRPr lang="en-US"/>
        </a:p>
      </dgm:t>
    </dgm:pt>
    <dgm:pt modelId="{665B99EB-AB65-4B0A-8810-59A50BF75D7F}" type="sibTrans" cxnId="{E8CCF9B8-1515-4560-8E59-7344B2881C83}">
      <dgm:prSet/>
      <dgm:spPr/>
      <dgm:t>
        <a:bodyPr/>
        <a:lstStyle/>
        <a:p>
          <a:endParaRPr lang="en-US"/>
        </a:p>
      </dgm:t>
    </dgm:pt>
    <dgm:pt modelId="{A7155DC4-9E40-4F0E-BA7D-5B6B98BD9DC3}" type="pres">
      <dgm:prSet presAssocID="{46DAB89B-61DF-499D-BA1E-7E26047AF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9A253-F4CC-4EAB-9487-A0FDB7F62F2B}" type="pres">
      <dgm:prSet presAssocID="{C8F5F3EC-3D0E-4EA9-A5B1-7CE77B86D65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ABDC5-CDB5-456D-A0BB-789064355E9F}" type="pres">
      <dgm:prSet presAssocID="{6745F470-7C34-4E3B-B93D-CB4D30F20391}" presName="sibTrans" presStyleCnt="0"/>
      <dgm:spPr/>
    </dgm:pt>
    <dgm:pt modelId="{19018C02-2A4F-4926-8D57-F7245AE9AC9E}" type="pres">
      <dgm:prSet presAssocID="{E45FFC80-65CD-4A56-B1AC-1E1EA6D53B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EC27A-26AE-459B-861D-F722D30775BF}" type="pres">
      <dgm:prSet presAssocID="{E759A29E-E072-4CE6-842B-1F6323677C08}" presName="sibTrans" presStyleCnt="0"/>
      <dgm:spPr/>
    </dgm:pt>
    <dgm:pt modelId="{DF63820E-D4B3-4940-A77B-800E1C397911}" type="pres">
      <dgm:prSet presAssocID="{AFA951F4-47FF-4E58-8D5B-5CA1E454DE7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06667-7A42-43E5-8844-A403B67F7FF7}" type="pres">
      <dgm:prSet presAssocID="{F50E2071-1432-47D3-8275-24EA222311F9}" presName="sibTrans" presStyleCnt="0"/>
      <dgm:spPr/>
    </dgm:pt>
    <dgm:pt modelId="{413B34B5-4F55-4A60-BCB4-83A2A51BEB1F}" type="pres">
      <dgm:prSet presAssocID="{6A513E64-E1A1-40B9-B09B-A20B9EFB2B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83F11-C9C7-4169-95F7-AE7542F06D9E}" type="pres">
      <dgm:prSet presAssocID="{CD10194C-96D7-49BA-AD26-9FA9A0E7F88F}" presName="sibTrans" presStyleCnt="0"/>
      <dgm:spPr/>
    </dgm:pt>
    <dgm:pt modelId="{13891115-3AEE-4617-A941-F9BF9486E512}" type="pres">
      <dgm:prSet presAssocID="{04AFCCA1-6D08-496B-880A-7684AFEDB3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DAC20-6900-4EEE-A8D2-68674A0F6CEE}" type="pres">
      <dgm:prSet presAssocID="{F2D3FE2B-E6A7-44C1-B3CF-8267831363F1}" presName="sibTrans" presStyleCnt="0"/>
      <dgm:spPr/>
    </dgm:pt>
    <dgm:pt modelId="{C8D212BB-68A2-417E-9F91-111E733719F5}" type="pres">
      <dgm:prSet presAssocID="{A612724D-751E-45BA-92C9-B558AD0ECF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7C5C7-2D35-4467-92F4-F4045297F77A}" srcId="{46DAB89B-61DF-499D-BA1E-7E26047AFFC5}" destId="{04AFCCA1-6D08-496B-880A-7684AFEDB312}" srcOrd="4" destOrd="0" parTransId="{0D2FD7B7-6D3E-40F1-AD2F-E6723111D397}" sibTransId="{F2D3FE2B-E6A7-44C1-B3CF-8267831363F1}"/>
    <dgm:cxn modelId="{FCFCA88D-3EBE-4333-9919-A0897365B8CC}" srcId="{46DAB89B-61DF-499D-BA1E-7E26047AFFC5}" destId="{6A513E64-E1A1-40B9-B09B-A20B9EFB2BF5}" srcOrd="3" destOrd="0" parTransId="{FAD173CC-8692-48B9-9004-351F6BD42658}" sibTransId="{CD10194C-96D7-49BA-AD26-9FA9A0E7F88F}"/>
    <dgm:cxn modelId="{3E1AD8E0-98CC-4DE4-BE78-EF939614F407}" type="presOf" srcId="{C8F5F3EC-3D0E-4EA9-A5B1-7CE77B86D655}" destId="{52E9A253-F4CC-4EAB-9487-A0FDB7F62F2B}" srcOrd="0" destOrd="0" presId="urn:microsoft.com/office/officeart/2005/8/layout/default"/>
    <dgm:cxn modelId="{2B2874F9-9303-4CB5-9A75-31B97B913182}" srcId="{46DAB89B-61DF-499D-BA1E-7E26047AFFC5}" destId="{C8F5F3EC-3D0E-4EA9-A5B1-7CE77B86D655}" srcOrd="0" destOrd="0" parTransId="{F103278C-250A-4681-949F-99123BFCC603}" sibTransId="{6745F470-7C34-4E3B-B93D-CB4D30F20391}"/>
    <dgm:cxn modelId="{5A75410C-9734-4A90-B9C0-01D20EBB0A73}" type="presOf" srcId="{46DAB89B-61DF-499D-BA1E-7E26047AFFC5}" destId="{A7155DC4-9E40-4F0E-BA7D-5B6B98BD9DC3}" srcOrd="0" destOrd="0" presId="urn:microsoft.com/office/officeart/2005/8/layout/default"/>
    <dgm:cxn modelId="{E8CCF9B8-1515-4560-8E59-7344B2881C83}" srcId="{46DAB89B-61DF-499D-BA1E-7E26047AFFC5}" destId="{A612724D-751E-45BA-92C9-B558AD0ECFF1}" srcOrd="5" destOrd="0" parTransId="{5CF9E589-2F73-4F4F-ADB4-D3104D8B6899}" sibTransId="{665B99EB-AB65-4B0A-8810-59A50BF75D7F}"/>
    <dgm:cxn modelId="{5AFF1C24-4BD2-48DA-A82F-B1316CEC6D3C}" type="presOf" srcId="{04AFCCA1-6D08-496B-880A-7684AFEDB312}" destId="{13891115-3AEE-4617-A941-F9BF9486E512}" srcOrd="0" destOrd="0" presId="urn:microsoft.com/office/officeart/2005/8/layout/default"/>
    <dgm:cxn modelId="{B62DCEA5-ACCB-4683-A1A1-D32145D4C6B3}" type="presOf" srcId="{AFA951F4-47FF-4E58-8D5B-5CA1E454DE7B}" destId="{DF63820E-D4B3-4940-A77B-800E1C397911}" srcOrd="0" destOrd="0" presId="urn:microsoft.com/office/officeart/2005/8/layout/default"/>
    <dgm:cxn modelId="{7F113080-2304-473D-B283-BA1663B097BF}" srcId="{46DAB89B-61DF-499D-BA1E-7E26047AFFC5}" destId="{AFA951F4-47FF-4E58-8D5B-5CA1E454DE7B}" srcOrd="2" destOrd="0" parTransId="{B65F1766-0938-407E-9DBC-16F957A5EAB6}" sibTransId="{F50E2071-1432-47D3-8275-24EA222311F9}"/>
    <dgm:cxn modelId="{3C08D0D0-B3C6-4703-9D4A-87DF2E7958B9}" type="presOf" srcId="{6A513E64-E1A1-40B9-B09B-A20B9EFB2BF5}" destId="{413B34B5-4F55-4A60-BCB4-83A2A51BEB1F}" srcOrd="0" destOrd="0" presId="urn:microsoft.com/office/officeart/2005/8/layout/default"/>
    <dgm:cxn modelId="{B8E4116F-3238-471F-AD7C-4CF773B4D01B}" srcId="{46DAB89B-61DF-499D-BA1E-7E26047AFFC5}" destId="{E45FFC80-65CD-4A56-B1AC-1E1EA6D53B59}" srcOrd="1" destOrd="0" parTransId="{AAB61FAF-46DE-458B-A634-E2F585A605E4}" sibTransId="{E759A29E-E072-4CE6-842B-1F6323677C08}"/>
    <dgm:cxn modelId="{AAEC09A8-CBEF-4DDF-8248-C8BB4DB2B2E1}" type="presOf" srcId="{E45FFC80-65CD-4A56-B1AC-1E1EA6D53B59}" destId="{19018C02-2A4F-4926-8D57-F7245AE9AC9E}" srcOrd="0" destOrd="0" presId="urn:microsoft.com/office/officeart/2005/8/layout/default"/>
    <dgm:cxn modelId="{F4571536-A665-4B7D-AE2C-21452ECFAEE7}" type="presOf" srcId="{A612724D-751E-45BA-92C9-B558AD0ECFF1}" destId="{C8D212BB-68A2-417E-9F91-111E733719F5}" srcOrd="0" destOrd="0" presId="urn:microsoft.com/office/officeart/2005/8/layout/default"/>
    <dgm:cxn modelId="{1F833EC2-4DDB-453E-BBCF-3C6889870AB2}" type="presParOf" srcId="{A7155DC4-9E40-4F0E-BA7D-5B6B98BD9DC3}" destId="{52E9A253-F4CC-4EAB-9487-A0FDB7F62F2B}" srcOrd="0" destOrd="0" presId="urn:microsoft.com/office/officeart/2005/8/layout/default"/>
    <dgm:cxn modelId="{C657E7F6-EC18-49C1-8485-B850771BC927}" type="presParOf" srcId="{A7155DC4-9E40-4F0E-BA7D-5B6B98BD9DC3}" destId="{F16ABDC5-CDB5-456D-A0BB-789064355E9F}" srcOrd="1" destOrd="0" presId="urn:microsoft.com/office/officeart/2005/8/layout/default"/>
    <dgm:cxn modelId="{5E02AA8B-1F0F-4872-9167-C6F0AB7E73B9}" type="presParOf" srcId="{A7155DC4-9E40-4F0E-BA7D-5B6B98BD9DC3}" destId="{19018C02-2A4F-4926-8D57-F7245AE9AC9E}" srcOrd="2" destOrd="0" presId="urn:microsoft.com/office/officeart/2005/8/layout/default"/>
    <dgm:cxn modelId="{F6C84349-2E96-4DFA-BBB2-99AA56B22EEA}" type="presParOf" srcId="{A7155DC4-9E40-4F0E-BA7D-5B6B98BD9DC3}" destId="{275EC27A-26AE-459B-861D-F722D30775BF}" srcOrd="3" destOrd="0" presId="urn:microsoft.com/office/officeart/2005/8/layout/default"/>
    <dgm:cxn modelId="{3BF3BF52-A458-44CF-BE7E-B63AD540688D}" type="presParOf" srcId="{A7155DC4-9E40-4F0E-BA7D-5B6B98BD9DC3}" destId="{DF63820E-D4B3-4940-A77B-800E1C397911}" srcOrd="4" destOrd="0" presId="urn:microsoft.com/office/officeart/2005/8/layout/default"/>
    <dgm:cxn modelId="{0A3FCE29-E296-4219-AE0D-D9358E4DA864}" type="presParOf" srcId="{A7155DC4-9E40-4F0E-BA7D-5B6B98BD9DC3}" destId="{10D06667-7A42-43E5-8844-A403B67F7FF7}" srcOrd="5" destOrd="0" presId="urn:microsoft.com/office/officeart/2005/8/layout/default"/>
    <dgm:cxn modelId="{E1B35804-46FA-4739-B32C-929AECC19F16}" type="presParOf" srcId="{A7155DC4-9E40-4F0E-BA7D-5B6B98BD9DC3}" destId="{413B34B5-4F55-4A60-BCB4-83A2A51BEB1F}" srcOrd="6" destOrd="0" presId="urn:microsoft.com/office/officeart/2005/8/layout/default"/>
    <dgm:cxn modelId="{1D671ECA-47FC-40C2-BFA2-52D04B5D3321}" type="presParOf" srcId="{A7155DC4-9E40-4F0E-BA7D-5B6B98BD9DC3}" destId="{1C583F11-C9C7-4169-95F7-AE7542F06D9E}" srcOrd="7" destOrd="0" presId="urn:microsoft.com/office/officeart/2005/8/layout/default"/>
    <dgm:cxn modelId="{0306DAED-8930-4C6A-B818-362BE0ECA562}" type="presParOf" srcId="{A7155DC4-9E40-4F0E-BA7D-5B6B98BD9DC3}" destId="{13891115-3AEE-4617-A941-F9BF9486E512}" srcOrd="8" destOrd="0" presId="urn:microsoft.com/office/officeart/2005/8/layout/default"/>
    <dgm:cxn modelId="{A6FDEE8F-4CA3-4442-9ED4-6C0814188BC0}" type="presParOf" srcId="{A7155DC4-9E40-4F0E-BA7D-5B6B98BD9DC3}" destId="{5F0DAC20-6900-4EEE-A8D2-68674A0F6CEE}" srcOrd="9" destOrd="0" presId="urn:microsoft.com/office/officeart/2005/8/layout/default"/>
    <dgm:cxn modelId="{53BE94BA-2EB3-4BBD-ABE8-E3E699D82E10}" type="presParOf" srcId="{A7155DC4-9E40-4F0E-BA7D-5B6B98BD9DC3}" destId="{C8D212BB-68A2-417E-9F91-111E733719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3FD77A-D0D8-4182-98C5-7C6BB0B92E9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2B4CD3-B649-4C01-9535-FAD8FDEB67A2}">
      <dgm:prSet custT="1"/>
      <dgm:spPr/>
      <dgm:t>
        <a:bodyPr/>
        <a:lstStyle/>
        <a:p>
          <a:r>
            <a:rPr lang="en-US" sz="2000" dirty="0" err="1"/>
            <a:t>በግዙፍ</a:t>
          </a:r>
          <a:r>
            <a:rPr lang="en-US" sz="2000" dirty="0"/>
            <a:t> </a:t>
          </a:r>
          <a:r>
            <a:rPr lang="en-US" sz="2000" dirty="0" err="1"/>
            <a:t>ሃገርና</a:t>
          </a:r>
          <a:r>
            <a:rPr lang="en-US" sz="2000" dirty="0"/>
            <a:t> </a:t>
          </a:r>
          <a:r>
            <a:rPr lang="en-US" sz="2000" dirty="0" err="1"/>
            <a:t>ኢኮኖሚ</a:t>
          </a:r>
          <a:r>
            <a:rPr lang="en-US" sz="2000" dirty="0"/>
            <a:t> </a:t>
          </a:r>
          <a:r>
            <a:rPr lang="en-US" sz="2000" dirty="0" err="1"/>
            <a:t>ሙስናን</a:t>
          </a:r>
          <a:r>
            <a:rPr lang="en-US" sz="2000" dirty="0"/>
            <a:t> </a:t>
          </a:r>
          <a:r>
            <a:rPr lang="en-US" sz="2000" dirty="0" err="1"/>
            <a:t>መቆጣጠር</a:t>
          </a:r>
          <a:endParaRPr lang="en-US" sz="2000" dirty="0"/>
        </a:p>
      </dgm:t>
    </dgm:pt>
    <dgm:pt modelId="{48B5B461-78B9-405B-8D2B-3C2D004D55B4}" type="parTrans" cxnId="{6DB777A9-F47B-49C0-9C86-9E4A3BA6E66D}">
      <dgm:prSet/>
      <dgm:spPr/>
      <dgm:t>
        <a:bodyPr/>
        <a:lstStyle/>
        <a:p>
          <a:endParaRPr lang="en-US"/>
        </a:p>
      </dgm:t>
    </dgm:pt>
    <dgm:pt modelId="{37013F81-EE36-4E0D-9EA7-17CB531B9D97}" type="sibTrans" cxnId="{6DB777A9-F47B-49C0-9C86-9E4A3BA6E66D}">
      <dgm:prSet/>
      <dgm:spPr/>
      <dgm:t>
        <a:bodyPr/>
        <a:lstStyle/>
        <a:p>
          <a:endParaRPr lang="en-US"/>
        </a:p>
      </dgm:t>
    </dgm:pt>
    <dgm:pt modelId="{8648D829-45E1-4166-B32C-E608D25AF4B3}">
      <dgm:prSet custT="1"/>
      <dgm:spPr/>
      <dgm:t>
        <a:bodyPr/>
        <a:lstStyle/>
        <a:p>
          <a:r>
            <a:rPr lang="en-US" sz="2000" dirty="0" err="1"/>
            <a:t>በጸረ-ሙስና</a:t>
          </a:r>
          <a:r>
            <a:rPr lang="en-US" sz="2000" dirty="0"/>
            <a:t> </a:t>
          </a:r>
          <a:r>
            <a:rPr lang="en-US" sz="2000" dirty="0" err="1"/>
            <a:t>ትግል</a:t>
          </a:r>
          <a:r>
            <a:rPr lang="en-US" sz="2000" dirty="0"/>
            <a:t> </a:t>
          </a:r>
          <a:r>
            <a:rPr lang="en-US" sz="2000" dirty="0" err="1"/>
            <a:t>ተጠቃሽ</a:t>
          </a:r>
          <a:r>
            <a:rPr lang="en-US" sz="2000" dirty="0"/>
            <a:t> </a:t>
          </a:r>
          <a:r>
            <a:rPr lang="en-US" sz="2000" dirty="0" err="1"/>
            <a:t>ሃገር</a:t>
          </a:r>
          <a:endParaRPr lang="en-US" sz="2000" dirty="0"/>
        </a:p>
      </dgm:t>
    </dgm:pt>
    <dgm:pt modelId="{468B1FFC-F4FD-4500-A331-5DDAE4C07D5B}" type="parTrans" cxnId="{8A6F9501-E5F5-4026-A770-6DDA288BCA99}">
      <dgm:prSet/>
      <dgm:spPr/>
      <dgm:t>
        <a:bodyPr/>
        <a:lstStyle/>
        <a:p>
          <a:endParaRPr lang="en-US"/>
        </a:p>
      </dgm:t>
    </dgm:pt>
    <dgm:pt modelId="{4AE29EA0-1A9D-4E72-9CC8-4C3C1EB14F3F}" type="sibTrans" cxnId="{8A6F9501-E5F5-4026-A770-6DDA288BCA99}">
      <dgm:prSet/>
      <dgm:spPr/>
      <dgm:t>
        <a:bodyPr/>
        <a:lstStyle/>
        <a:p>
          <a:endParaRPr lang="en-US"/>
        </a:p>
      </dgm:t>
    </dgm:pt>
    <dgm:pt modelId="{DD6B6FF1-6B36-4722-AA66-3E831E604AEC}">
      <dgm:prSet custT="1"/>
      <dgm:spPr/>
      <dgm:t>
        <a:bodyPr/>
        <a:lstStyle/>
        <a:p>
          <a:r>
            <a:rPr lang="en-US" sz="2000"/>
            <a:t>2012 – 2017</a:t>
          </a:r>
        </a:p>
      </dgm:t>
    </dgm:pt>
    <dgm:pt modelId="{1AED964F-4EA6-4BE4-AE84-3EDD3ACB1B57}" type="parTrans" cxnId="{337B4703-DF49-4F83-9564-BAAF1E683F52}">
      <dgm:prSet/>
      <dgm:spPr/>
      <dgm:t>
        <a:bodyPr/>
        <a:lstStyle/>
        <a:p>
          <a:endParaRPr lang="en-US"/>
        </a:p>
      </dgm:t>
    </dgm:pt>
    <dgm:pt modelId="{E8CC8DA3-46AE-4F00-9DCA-6058D87C7172}" type="sibTrans" cxnId="{337B4703-DF49-4F83-9564-BAAF1E683F52}">
      <dgm:prSet/>
      <dgm:spPr/>
      <dgm:t>
        <a:bodyPr/>
        <a:lstStyle/>
        <a:p>
          <a:endParaRPr lang="en-US"/>
        </a:p>
      </dgm:t>
    </dgm:pt>
    <dgm:pt modelId="{FA69D5EE-DB6D-45BD-B80F-1552E2BBE705}">
      <dgm:prSet custT="1"/>
      <dgm:spPr/>
      <dgm:t>
        <a:bodyPr/>
        <a:lstStyle/>
        <a:p>
          <a:r>
            <a:rPr lang="en-US" sz="2000" dirty="0"/>
            <a:t>1,500,000</a:t>
          </a:r>
          <a:r>
            <a:rPr lang="en-US" sz="1600" dirty="0"/>
            <a:t> </a:t>
          </a:r>
        </a:p>
      </dgm:t>
    </dgm:pt>
    <dgm:pt modelId="{EEED03CC-C393-49F7-9A33-88540F90669C}" type="parTrans" cxnId="{B23D9761-7E95-44EB-A8ED-B580106B22C6}">
      <dgm:prSet/>
      <dgm:spPr/>
      <dgm:t>
        <a:bodyPr/>
        <a:lstStyle/>
        <a:p>
          <a:endParaRPr lang="en-US"/>
        </a:p>
      </dgm:t>
    </dgm:pt>
    <dgm:pt modelId="{E19F36A3-37B8-4A95-865A-31A79B79DD6F}" type="sibTrans" cxnId="{B23D9761-7E95-44EB-A8ED-B580106B22C6}">
      <dgm:prSet/>
      <dgm:spPr/>
      <dgm:t>
        <a:bodyPr/>
        <a:lstStyle/>
        <a:p>
          <a:endParaRPr lang="en-US"/>
        </a:p>
      </dgm:t>
    </dgm:pt>
    <dgm:pt modelId="{B6B968F5-895E-4E30-A129-182D96FC8A35}">
      <dgm:prSet custT="1"/>
      <dgm:spPr/>
      <dgm:t>
        <a:bodyPr/>
        <a:lstStyle/>
        <a:p>
          <a:r>
            <a:rPr lang="en-US" sz="2000" dirty="0"/>
            <a:t>2012</a:t>
          </a:r>
          <a:r>
            <a:rPr lang="en-US" sz="1500" dirty="0"/>
            <a:t> – </a:t>
          </a:r>
          <a:r>
            <a:rPr lang="en-US" sz="2000" dirty="0"/>
            <a:t>2024</a:t>
          </a:r>
        </a:p>
      </dgm:t>
    </dgm:pt>
    <dgm:pt modelId="{AC12D5EC-AFBA-4FAB-B1A4-1668CB04137C}" type="parTrans" cxnId="{2C795091-F5D9-4E64-AB0E-15E73C05BB6B}">
      <dgm:prSet/>
      <dgm:spPr/>
      <dgm:t>
        <a:bodyPr/>
        <a:lstStyle/>
        <a:p>
          <a:endParaRPr lang="en-US"/>
        </a:p>
      </dgm:t>
    </dgm:pt>
    <dgm:pt modelId="{4D82DEE5-2183-4018-9C13-0BFCAA2737B5}" type="sibTrans" cxnId="{2C795091-F5D9-4E64-AB0E-15E73C05BB6B}">
      <dgm:prSet/>
      <dgm:spPr/>
      <dgm:t>
        <a:bodyPr/>
        <a:lstStyle/>
        <a:p>
          <a:endParaRPr lang="en-US"/>
        </a:p>
      </dgm:t>
    </dgm:pt>
    <dgm:pt modelId="{1D11A67B-E78E-46EF-AF9B-0179DAAF561C}">
      <dgm:prSet custT="1"/>
      <dgm:spPr/>
      <dgm:t>
        <a:bodyPr/>
        <a:lstStyle/>
        <a:p>
          <a:r>
            <a:rPr lang="en-US" sz="2000" dirty="0"/>
            <a:t>900,000 Cases</a:t>
          </a:r>
        </a:p>
      </dgm:t>
    </dgm:pt>
    <dgm:pt modelId="{64589A98-E8D6-4E89-AD9A-890EAFD1B334}" type="parTrans" cxnId="{752C647E-EC20-4174-B92D-36F139217E34}">
      <dgm:prSet/>
      <dgm:spPr/>
      <dgm:t>
        <a:bodyPr/>
        <a:lstStyle/>
        <a:p>
          <a:endParaRPr lang="en-US"/>
        </a:p>
      </dgm:t>
    </dgm:pt>
    <dgm:pt modelId="{1FEDDA50-3C4B-4141-AF8A-B5C309676517}" type="sibTrans" cxnId="{752C647E-EC20-4174-B92D-36F139217E34}">
      <dgm:prSet/>
      <dgm:spPr/>
      <dgm:t>
        <a:bodyPr/>
        <a:lstStyle/>
        <a:p>
          <a:endParaRPr lang="en-US"/>
        </a:p>
      </dgm:t>
    </dgm:pt>
    <dgm:pt modelId="{33A3AD11-AE73-449C-B2FB-FD166C195994}">
      <dgm:prSet custT="1"/>
      <dgm:spPr/>
      <dgm:t>
        <a:bodyPr/>
        <a:lstStyle/>
        <a:p>
          <a:r>
            <a:rPr lang="en-US" sz="2000" dirty="0"/>
            <a:t>800,000 </a:t>
          </a:r>
          <a:r>
            <a:rPr lang="en-US" sz="2000" dirty="0" err="1"/>
            <a:t>እርምጃ</a:t>
          </a:r>
          <a:endParaRPr lang="en-US" sz="2000" dirty="0"/>
        </a:p>
      </dgm:t>
    </dgm:pt>
    <dgm:pt modelId="{4FC9F690-CB1C-4664-A2DB-B37A2D717E0C}" type="parTrans" cxnId="{FA031FD3-F8C6-41DD-8847-EB5E89C47964}">
      <dgm:prSet/>
      <dgm:spPr/>
      <dgm:t>
        <a:bodyPr/>
        <a:lstStyle/>
        <a:p>
          <a:endParaRPr lang="en-US"/>
        </a:p>
      </dgm:t>
    </dgm:pt>
    <dgm:pt modelId="{77BAD15D-9189-4F0A-990E-974C6884BFC3}" type="sibTrans" cxnId="{FA031FD3-F8C6-41DD-8847-EB5E89C47964}">
      <dgm:prSet/>
      <dgm:spPr/>
      <dgm:t>
        <a:bodyPr/>
        <a:lstStyle/>
        <a:p>
          <a:endParaRPr lang="en-US"/>
        </a:p>
      </dgm:t>
    </dgm:pt>
    <dgm:pt modelId="{9EFB69A2-D740-4932-8630-EC64A7F0A4EC}">
      <dgm:prSet custT="1"/>
      <dgm:spPr/>
      <dgm:t>
        <a:bodyPr/>
        <a:lstStyle/>
        <a:p>
          <a:r>
            <a:rPr lang="en-US" sz="2000" dirty="0"/>
            <a:t>2023</a:t>
          </a:r>
          <a:r>
            <a:rPr lang="en-US" sz="1500" dirty="0"/>
            <a:t> </a:t>
          </a:r>
        </a:p>
      </dgm:t>
    </dgm:pt>
    <dgm:pt modelId="{F4F731F2-4452-4F61-A7B6-EAC1AA2BABE7}" type="parTrans" cxnId="{548B5E17-690A-41E7-9C4D-62579BDBCAF6}">
      <dgm:prSet/>
      <dgm:spPr/>
      <dgm:t>
        <a:bodyPr/>
        <a:lstStyle/>
        <a:p>
          <a:endParaRPr lang="en-US"/>
        </a:p>
      </dgm:t>
    </dgm:pt>
    <dgm:pt modelId="{7C84C573-1894-44E0-8F3C-4AF3C274F833}" type="sibTrans" cxnId="{548B5E17-690A-41E7-9C4D-62579BDBCAF6}">
      <dgm:prSet/>
      <dgm:spPr/>
      <dgm:t>
        <a:bodyPr/>
        <a:lstStyle/>
        <a:p>
          <a:endParaRPr lang="en-US"/>
        </a:p>
      </dgm:t>
    </dgm:pt>
    <dgm:pt modelId="{77664773-9585-4C3F-8A1E-6441C7C1D91A}">
      <dgm:prSet custT="1"/>
      <dgm:spPr/>
      <dgm:t>
        <a:bodyPr/>
        <a:lstStyle/>
        <a:p>
          <a:r>
            <a:rPr lang="en-US" sz="2000" dirty="0"/>
            <a:t>610,000 Cases</a:t>
          </a:r>
        </a:p>
      </dgm:t>
    </dgm:pt>
    <dgm:pt modelId="{E4359BCB-C145-4BD9-BA04-B8135ABCF1F4}" type="parTrans" cxnId="{8CE5415F-5AB7-4305-A2B9-09E8E73BE8EA}">
      <dgm:prSet/>
      <dgm:spPr/>
      <dgm:t>
        <a:bodyPr/>
        <a:lstStyle/>
        <a:p>
          <a:endParaRPr lang="en-US"/>
        </a:p>
      </dgm:t>
    </dgm:pt>
    <dgm:pt modelId="{F164B8DE-F325-4CE5-8725-A8493D309DEC}" type="sibTrans" cxnId="{8CE5415F-5AB7-4305-A2B9-09E8E73BE8EA}">
      <dgm:prSet/>
      <dgm:spPr/>
      <dgm:t>
        <a:bodyPr/>
        <a:lstStyle/>
        <a:p>
          <a:endParaRPr lang="en-US"/>
        </a:p>
      </dgm:t>
    </dgm:pt>
    <dgm:pt modelId="{757B5E7A-5991-481E-A5A6-D982B5A746A5}">
      <dgm:prSet custT="1"/>
      <dgm:spPr/>
      <dgm:t>
        <a:bodyPr/>
        <a:lstStyle/>
        <a:p>
          <a:r>
            <a:rPr lang="en-US" sz="2000" dirty="0"/>
            <a:t>26,000 </a:t>
          </a:r>
          <a:r>
            <a:rPr lang="en-US" sz="2000" dirty="0" err="1"/>
            <a:t>እስራት</a:t>
          </a:r>
          <a:endParaRPr lang="en-US" sz="2000" dirty="0"/>
        </a:p>
      </dgm:t>
    </dgm:pt>
    <dgm:pt modelId="{A3E07F9A-FA41-4144-8D0E-BA09CEC668F5}" type="parTrans" cxnId="{515893B6-AB96-4911-A7D4-EB1B0FF5C493}">
      <dgm:prSet/>
      <dgm:spPr/>
      <dgm:t>
        <a:bodyPr/>
        <a:lstStyle/>
        <a:p>
          <a:endParaRPr lang="en-US"/>
        </a:p>
      </dgm:t>
    </dgm:pt>
    <dgm:pt modelId="{76895DC0-06C0-42DD-BC7E-E70F9A90E25C}" type="sibTrans" cxnId="{515893B6-AB96-4911-A7D4-EB1B0FF5C493}">
      <dgm:prSet/>
      <dgm:spPr/>
      <dgm:t>
        <a:bodyPr/>
        <a:lstStyle/>
        <a:p>
          <a:endParaRPr lang="en-US"/>
        </a:p>
      </dgm:t>
    </dgm:pt>
    <dgm:pt modelId="{EF871243-3C69-4950-80BF-F1DEA7C5021C}">
      <dgm:prSet custT="1"/>
      <dgm:spPr/>
      <dgm:t>
        <a:bodyPr/>
        <a:lstStyle/>
        <a:p>
          <a:r>
            <a:rPr lang="en-US" sz="2000" dirty="0"/>
            <a:t>20,000 </a:t>
          </a:r>
          <a:r>
            <a:rPr lang="en-US" sz="2000" dirty="0" err="1"/>
            <a:t>የወንጀል</a:t>
          </a:r>
          <a:r>
            <a:rPr lang="en-US" sz="2000" dirty="0"/>
            <a:t> </a:t>
          </a:r>
          <a:r>
            <a:rPr lang="en-US" sz="2000" dirty="0" err="1"/>
            <a:t>ክስ</a:t>
          </a:r>
          <a:endParaRPr lang="en-US" sz="2000" dirty="0"/>
        </a:p>
      </dgm:t>
    </dgm:pt>
    <dgm:pt modelId="{FD056BD2-4673-418B-BEFB-924A8381927E}" type="parTrans" cxnId="{32854855-212E-4771-BD2A-36E19DD43B62}">
      <dgm:prSet/>
      <dgm:spPr/>
      <dgm:t>
        <a:bodyPr/>
        <a:lstStyle/>
        <a:p>
          <a:endParaRPr lang="en-US"/>
        </a:p>
      </dgm:t>
    </dgm:pt>
    <dgm:pt modelId="{E39C8FF1-9BA5-477E-869A-DC2252E00C98}" type="sibTrans" cxnId="{32854855-212E-4771-BD2A-36E19DD43B62}">
      <dgm:prSet/>
      <dgm:spPr/>
      <dgm:t>
        <a:bodyPr/>
        <a:lstStyle/>
        <a:p>
          <a:endParaRPr lang="en-US"/>
        </a:p>
      </dgm:t>
    </dgm:pt>
    <dgm:pt modelId="{148FBD7F-93CA-4637-8335-00DCF675A4CB}">
      <dgm:prSet custT="1"/>
      <dgm:spPr/>
      <dgm:t>
        <a:bodyPr/>
        <a:lstStyle/>
        <a:p>
          <a:r>
            <a:rPr lang="en-US" sz="2000" dirty="0"/>
            <a:t>45 </a:t>
          </a:r>
          <a:r>
            <a:rPr lang="en-US" sz="2000" dirty="0" err="1"/>
            <a:t>በሚኒስቴር</a:t>
          </a:r>
          <a:r>
            <a:rPr lang="en-US" sz="2000" dirty="0"/>
            <a:t> </a:t>
          </a:r>
          <a:r>
            <a:rPr lang="en-US" sz="2000" dirty="0" err="1"/>
            <a:t>ደረጃ</a:t>
          </a:r>
          <a:r>
            <a:rPr lang="en-US" sz="2000" dirty="0"/>
            <a:t> </a:t>
          </a:r>
          <a:r>
            <a:rPr lang="en-US" sz="2000" dirty="0" err="1"/>
            <a:t>ሃላፊዎች</a:t>
          </a:r>
          <a:r>
            <a:rPr lang="en-US" sz="2000" dirty="0"/>
            <a:t> </a:t>
          </a:r>
          <a:r>
            <a:rPr lang="en-US" sz="2000" dirty="0" err="1"/>
            <a:t>ላይ</a:t>
          </a:r>
          <a:r>
            <a:rPr lang="en-US" sz="2000" dirty="0"/>
            <a:t> </a:t>
          </a:r>
          <a:r>
            <a:rPr lang="en-US" sz="2000" dirty="0" err="1"/>
            <a:t>እርምጃ</a:t>
          </a:r>
          <a:endParaRPr lang="en-US" sz="2000" dirty="0"/>
        </a:p>
      </dgm:t>
    </dgm:pt>
    <dgm:pt modelId="{0BCA7B28-99CB-40F4-A77B-B92420469895}" type="parTrans" cxnId="{8D8AEC24-98BD-427A-86F0-FD5EC3AF5D0E}">
      <dgm:prSet/>
      <dgm:spPr/>
      <dgm:t>
        <a:bodyPr/>
        <a:lstStyle/>
        <a:p>
          <a:endParaRPr lang="en-US"/>
        </a:p>
      </dgm:t>
    </dgm:pt>
    <dgm:pt modelId="{20A0F83B-C982-44C6-9940-1EF8C32C7B92}" type="sibTrans" cxnId="{8D8AEC24-98BD-427A-86F0-FD5EC3AF5D0E}">
      <dgm:prSet/>
      <dgm:spPr/>
      <dgm:t>
        <a:bodyPr/>
        <a:lstStyle/>
        <a:p>
          <a:endParaRPr lang="en-US"/>
        </a:p>
      </dgm:t>
    </dgm:pt>
    <dgm:pt modelId="{DCEE2A5A-65BB-419A-9854-2D890E63224C}" type="pres">
      <dgm:prSet presAssocID="{103FD77A-D0D8-4182-98C5-7C6BB0B92E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6B9929-171B-43E0-9F95-226D98585BE4}" type="pres">
      <dgm:prSet presAssocID="{132B4CD3-B649-4C01-9535-FAD8FDEB67A2}" presName="parentLin" presStyleCnt="0"/>
      <dgm:spPr/>
    </dgm:pt>
    <dgm:pt modelId="{7CC14E24-7A40-4321-9DCD-59EB95B24924}" type="pres">
      <dgm:prSet presAssocID="{132B4CD3-B649-4C01-9535-FAD8FDEB67A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ECC7C50-71DA-48A5-BDA7-8C66C6D6BE3E}" type="pres">
      <dgm:prSet presAssocID="{132B4CD3-B649-4C01-9535-FAD8FDEB67A2}" presName="parentText" presStyleLbl="node1" presStyleIdx="0" presStyleCnt="5" custLinFactNeighborX="131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005C0-4124-45EC-8421-228C122704FD}" type="pres">
      <dgm:prSet presAssocID="{132B4CD3-B649-4C01-9535-FAD8FDEB67A2}" presName="negativeSpace" presStyleCnt="0"/>
      <dgm:spPr/>
    </dgm:pt>
    <dgm:pt modelId="{5B22EE83-6DC0-40AE-AFCB-D17F6D91DA2B}" type="pres">
      <dgm:prSet presAssocID="{132B4CD3-B649-4C01-9535-FAD8FDEB67A2}" presName="childText" presStyleLbl="conFgAcc1" presStyleIdx="0" presStyleCnt="5">
        <dgm:presLayoutVars>
          <dgm:bulletEnabled val="1"/>
        </dgm:presLayoutVars>
      </dgm:prSet>
      <dgm:spPr/>
    </dgm:pt>
    <dgm:pt modelId="{315C9340-3626-404C-9A6E-19915229A9EE}" type="pres">
      <dgm:prSet presAssocID="{37013F81-EE36-4E0D-9EA7-17CB531B9D97}" presName="spaceBetweenRectangles" presStyleCnt="0"/>
      <dgm:spPr/>
    </dgm:pt>
    <dgm:pt modelId="{782E8102-9596-4FEF-84A8-C8FECA5522C5}" type="pres">
      <dgm:prSet presAssocID="{8648D829-45E1-4166-B32C-E608D25AF4B3}" presName="parentLin" presStyleCnt="0"/>
      <dgm:spPr/>
    </dgm:pt>
    <dgm:pt modelId="{34740252-BED3-41DE-AA14-1FB8160123CF}" type="pres">
      <dgm:prSet presAssocID="{8648D829-45E1-4166-B32C-E608D25AF4B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2BE6CF3-0E73-44F4-AFF2-78EF11BDCD2D}" type="pres">
      <dgm:prSet presAssocID="{8648D829-45E1-4166-B32C-E608D25AF4B3}" presName="parentText" presStyleLbl="node1" presStyleIdx="1" presStyleCnt="5" custLinFactNeighborX="329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6F824-4943-4D04-8226-42E3F3C9940A}" type="pres">
      <dgm:prSet presAssocID="{8648D829-45E1-4166-B32C-E608D25AF4B3}" presName="negativeSpace" presStyleCnt="0"/>
      <dgm:spPr/>
    </dgm:pt>
    <dgm:pt modelId="{1B26423B-B2B2-421E-BBF7-7991801593E4}" type="pres">
      <dgm:prSet presAssocID="{8648D829-45E1-4166-B32C-E608D25AF4B3}" presName="childText" presStyleLbl="conFgAcc1" presStyleIdx="1" presStyleCnt="5">
        <dgm:presLayoutVars>
          <dgm:bulletEnabled val="1"/>
        </dgm:presLayoutVars>
      </dgm:prSet>
      <dgm:spPr/>
    </dgm:pt>
    <dgm:pt modelId="{B9CD353E-DB60-4EEE-A8E2-FCC10B077F71}" type="pres">
      <dgm:prSet presAssocID="{4AE29EA0-1A9D-4E72-9CC8-4C3C1EB14F3F}" presName="spaceBetweenRectangles" presStyleCnt="0"/>
      <dgm:spPr/>
    </dgm:pt>
    <dgm:pt modelId="{6A4ED08F-7191-4D88-B235-E4C224FFFDF5}" type="pres">
      <dgm:prSet presAssocID="{DD6B6FF1-6B36-4722-AA66-3E831E604AEC}" presName="parentLin" presStyleCnt="0"/>
      <dgm:spPr/>
    </dgm:pt>
    <dgm:pt modelId="{9FD4E0B2-DAEE-4664-8D9F-CC866A473CBC}" type="pres">
      <dgm:prSet presAssocID="{DD6B6FF1-6B36-4722-AA66-3E831E604AE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97D03C3-1A2A-42A1-B3DD-781A48C90C46}" type="pres">
      <dgm:prSet presAssocID="{DD6B6FF1-6B36-4722-AA66-3E831E604AE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AE04C-CD88-4E54-BA7C-7B3BAC84892E}" type="pres">
      <dgm:prSet presAssocID="{DD6B6FF1-6B36-4722-AA66-3E831E604AEC}" presName="negativeSpace" presStyleCnt="0"/>
      <dgm:spPr/>
    </dgm:pt>
    <dgm:pt modelId="{1567D59E-D0E5-4E85-8A00-06984BFB8F3F}" type="pres">
      <dgm:prSet presAssocID="{DD6B6FF1-6B36-4722-AA66-3E831E604AE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424F8-7BD3-441C-9082-258F2B913C0B}" type="pres">
      <dgm:prSet presAssocID="{E8CC8DA3-46AE-4F00-9DCA-6058D87C7172}" presName="spaceBetweenRectangles" presStyleCnt="0"/>
      <dgm:spPr/>
    </dgm:pt>
    <dgm:pt modelId="{81F9B7C3-C1DD-456F-A3EF-E6EBF1A8469F}" type="pres">
      <dgm:prSet presAssocID="{B6B968F5-895E-4E30-A129-182D96FC8A35}" presName="parentLin" presStyleCnt="0"/>
      <dgm:spPr/>
    </dgm:pt>
    <dgm:pt modelId="{7FD5EC5C-0F68-4CCC-8414-6100018566CF}" type="pres">
      <dgm:prSet presAssocID="{B6B968F5-895E-4E30-A129-182D96FC8A3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5904D1C-1E78-4108-B0A2-C8C803A974A1}" type="pres">
      <dgm:prSet presAssocID="{B6B968F5-895E-4E30-A129-182D96FC8A3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F7DCD-1DB4-4002-BD99-B0D32308780B}" type="pres">
      <dgm:prSet presAssocID="{B6B968F5-895E-4E30-A129-182D96FC8A35}" presName="negativeSpace" presStyleCnt="0"/>
      <dgm:spPr/>
    </dgm:pt>
    <dgm:pt modelId="{B13C521C-14DA-481B-987B-6B032A3DAE99}" type="pres">
      <dgm:prSet presAssocID="{B6B968F5-895E-4E30-A129-182D96FC8A3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0598-DB7D-4FF2-8759-66D89888D05C}" type="pres">
      <dgm:prSet presAssocID="{4D82DEE5-2183-4018-9C13-0BFCAA2737B5}" presName="spaceBetweenRectangles" presStyleCnt="0"/>
      <dgm:spPr/>
    </dgm:pt>
    <dgm:pt modelId="{53FF7D58-9F78-42B4-B68C-DCE28BC5D72E}" type="pres">
      <dgm:prSet presAssocID="{9EFB69A2-D740-4932-8630-EC64A7F0A4EC}" presName="parentLin" presStyleCnt="0"/>
      <dgm:spPr/>
    </dgm:pt>
    <dgm:pt modelId="{5C0689F2-37C7-43EA-AAFD-A85E5BDDE6D1}" type="pres">
      <dgm:prSet presAssocID="{9EFB69A2-D740-4932-8630-EC64A7F0A4E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77FBEE7-ED2B-4655-87E5-7743DB27A487}" type="pres">
      <dgm:prSet presAssocID="{9EFB69A2-D740-4932-8630-EC64A7F0A4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D11DC-5CF9-4DE3-A0C4-7C071956D5BF}" type="pres">
      <dgm:prSet presAssocID="{9EFB69A2-D740-4932-8630-EC64A7F0A4EC}" presName="negativeSpace" presStyleCnt="0"/>
      <dgm:spPr/>
    </dgm:pt>
    <dgm:pt modelId="{DE3F05BC-6185-474D-9CB3-98958C8E2A64}" type="pres">
      <dgm:prSet presAssocID="{9EFB69A2-D740-4932-8630-EC64A7F0A4E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031FD3-F8C6-41DD-8847-EB5E89C47964}" srcId="{B6B968F5-895E-4E30-A129-182D96FC8A35}" destId="{33A3AD11-AE73-449C-B2FB-FD166C195994}" srcOrd="1" destOrd="0" parTransId="{4FC9F690-CB1C-4664-A2DB-B37A2D717E0C}" sibTransId="{77BAD15D-9189-4F0A-990E-974C6884BFC3}"/>
    <dgm:cxn modelId="{AC3F1B2C-EFB4-4123-8F70-1E11438077A2}" type="presOf" srcId="{DD6B6FF1-6B36-4722-AA66-3E831E604AEC}" destId="{297D03C3-1A2A-42A1-B3DD-781A48C90C46}" srcOrd="1" destOrd="0" presId="urn:microsoft.com/office/officeart/2005/8/layout/list1"/>
    <dgm:cxn modelId="{AE4FE092-D290-4070-8080-5FEA3394AC09}" type="presOf" srcId="{1D11A67B-E78E-46EF-AF9B-0179DAAF561C}" destId="{B13C521C-14DA-481B-987B-6B032A3DAE99}" srcOrd="0" destOrd="0" presId="urn:microsoft.com/office/officeart/2005/8/layout/list1"/>
    <dgm:cxn modelId="{6DB777A9-F47B-49C0-9C86-9E4A3BA6E66D}" srcId="{103FD77A-D0D8-4182-98C5-7C6BB0B92E9E}" destId="{132B4CD3-B649-4C01-9535-FAD8FDEB67A2}" srcOrd="0" destOrd="0" parTransId="{48B5B461-78B9-405B-8D2B-3C2D004D55B4}" sibTransId="{37013F81-EE36-4E0D-9EA7-17CB531B9D97}"/>
    <dgm:cxn modelId="{32854855-212E-4771-BD2A-36E19DD43B62}" srcId="{9EFB69A2-D740-4932-8630-EC64A7F0A4EC}" destId="{EF871243-3C69-4950-80BF-F1DEA7C5021C}" srcOrd="2" destOrd="0" parTransId="{FD056BD2-4673-418B-BEFB-924A8381927E}" sibTransId="{E39C8FF1-9BA5-477E-869A-DC2252E00C98}"/>
    <dgm:cxn modelId="{7A1A24C7-B42B-43CF-8793-51CA46AA455A}" type="presOf" srcId="{DD6B6FF1-6B36-4722-AA66-3E831E604AEC}" destId="{9FD4E0B2-DAEE-4664-8D9F-CC866A473CBC}" srcOrd="0" destOrd="0" presId="urn:microsoft.com/office/officeart/2005/8/layout/list1"/>
    <dgm:cxn modelId="{8D8AEC24-98BD-427A-86F0-FD5EC3AF5D0E}" srcId="{9EFB69A2-D740-4932-8630-EC64A7F0A4EC}" destId="{148FBD7F-93CA-4637-8335-00DCF675A4CB}" srcOrd="3" destOrd="0" parTransId="{0BCA7B28-99CB-40F4-A77B-B92420469895}" sibTransId="{20A0F83B-C982-44C6-9940-1EF8C32C7B92}"/>
    <dgm:cxn modelId="{8BB50CD4-E14E-4B6C-A59E-97C2C5D0F1D0}" type="presOf" srcId="{FA69D5EE-DB6D-45BD-B80F-1552E2BBE705}" destId="{1567D59E-D0E5-4E85-8A00-06984BFB8F3F}" srcOrd="0" destOrd="0" presId="urn:microsoft.com/office/officeart/2005/8/layout/list1"/>
    <dgm:cxn modelId="{515893B6-AB96-4911-A7D4-EB1B0FF5C493}" srcId="{9EFB69A2-D740-4932-8630-EC64A7F0A4EC}" destId="{757B5E7A-5991-481E-A5A6-D982B5A746A5}" srcOrd="1" destOrd="0" parTransId="{A3E07F9A-FA41-4144-8D0E-BA09CEC668F5}" sibTransId="{76895DC0-06C0-42DD-BC7E-E70F9A90E25C}"/>
    <dgm:cxn modelId="{1863E6F2-7D39-4C6A-B184-A47EC9416A51}" type="presOf" srcId="{B6B968F5-895E-4E30-A129-182D96FC8A35}" destId="{45904D1C-1E78-4108-B0A2-C8C803A974A1}" srcOrd="1" destOrd="0" presId="urn:microsoft.com/office/officeart/2005/8/layout/list1"/>
    <dgm:cxn modelId="{FBCC5A5F-F525-4712-B4DA-687DAF6CC553}" type="presOf" srcId="{148FBD7F-93CA-4637-8335-00DCF675A4CB}" destId="{DE3F05BC-6185-474D-9CB3-98958C8E2A64}" srcOrd="0" destOrd="3" presId="urn:microsoft.com/office/officeart/2005/8/layout/list1"/>
    <dgm:cxn modelId="{186ABCFD-5CE3-4C65-A186-65E71A4BDFF6}" type="presOf" srcId="{132B4CD3-B649-4C01-9535-FAD8FDEB67A2}" destId="{7CC14E24-7A40-4321-9DCD-59EB95B24924}" srcOrd="0" destOrd="0" presId="urn:microsoft.com/office/officeart/2005/8/layout/list1"/>
    <dgm:cxn modelId="{A161CFB4-F907-4097-AFD2-212987DED5D8}" type="presOf" srcId="{33A3AD11-AE73-449C-B2FB-FD166C195994}" destId="{B13C521C-14DA-481B-987B-6B032A3DAE99}" srcOrd="0" destOrd="1" presId="urn:microsoft.com/office/officeart/2005/8/layout/list1"/>
    <dgm:cxn modelId="{2C795091-F5D9-4E64-AB0E-15E73C05BB6B}" srcId="{103FD77A-D0D8-4182-98C5-7C6BB0B92E9E}" destId="{B6B968F5-895E-4E30-A129-182D96FC8A35}" srcOrd="3" destOrd="0" parTransId="{AC12D5EC-AFBA-4FAB-B1A4-1668CB04137C}" sibTransId="{4D82DEE5-2183-4018-9C13-0BFCAA2737B5}"/>
    <dgm:cxn modelId="{60AC4E77-1638-4192-8A03-E89BBA77286E}" type="presOf" srcId="{103FD77A-D0D8-4182-98C5-7C6BB0B92E9E}" destId="{DCEE2A5A-65BB-419A-9854-2D890E63224C}" srcOrd="0" destOrd="0" presId="urn:microsoft.com/office/officeart/2005/8/layout/list1"/>
    <dgm:cxn modelId="{8669045C-50B0-460A-8D49-2225EB95E5D7}" type="presOf" srcId="{8648D829-45E1-4166-B32C-E608D25AF4B3}" destId="{34740252-BED3-41DE-AA14-1FB8160123CF}" srcOrd="0" destOrd="0" presId="urn:microsoft.com/office/officeart/2005/8/layout/list1"/>
    <dgm:cxn modelId="{F8BC9B58-5AEE-441B-9917-AE376C361115}" type="presOf" srcId="{132B4CD3-B649-4C01-9535-FAD8FDEB67A2}" destId="{FECC7C50-71DA-48A5-BDA7-8C66C6D6BE3E}" srcOrd="1" destOrd="0" presId="urn:microsoft.com/office/officeart/2005/8/layout/list1"/>
    <dgm:cxn modelId="{F2F976D4-96B8-4952-8A27-6CDD558956EA}" type="presOf" srcId="{B6B968F5-895E-4E30-A129-182D96FC8A35}" destId="{7FD5EC5C-0F68-4CCC-8414-6100018566CF}" srcOrd="0" destOrd="0" presId="urn:microsoft.com/office/officeart/2005/8/layout/list1"/>
    <dgm:cxn modelId="{8A6F9501-E5F5-4026-A770-6DDA288BCA99}" srcId="{103FD77A-D0D8-4182-98C5-7C6BB0B92E9E}" destId="{8648D829-45E1-4166-B32C-E608D25AF4B3}" srcOrd="1" destOrd="0" parTransId="{468B1FFC-F4FD-4500-A331-5DDAE4C07D5B}" sibTransId="{4AE29EA0-1A9D-4E72-9CC8-4C3C1EB14F3F}"/>
    <dgm:cxn modelId="{19932F29-17BC-44FB-833D-0EBB2E8AA8D0}" type="presOf" srcId="{EF871243-3C69-4950-80BF-F1DEA7C5021C}" destId="{DE3F05BC-6185-474D-9CB3-98958C8E2A64}" srcOrd="0" destOrd="2" presId="urn:microsoft.com/office/officeart/2005/8/layout/list1"/>
    <dgm:cxn modelId="{A9CD7052-C7BA-4FF4-BF62-1803C0CC6360}" type="presOf" srcId="{757B5E7A-5991-481E-A5A6-D982B5A746A5}" destId="{DE3F05BC-6185-474D-9CB3-98958C8E2A64}" srcOrd="0" destOrd="1" presId="urn:microsoft.com/office/officeart/2005/8/layout/list1"/>
    <dgm:cxn modelId="{7E678894-5683-4627-A44B-65EF870B9D6B}" type="presOf" srcId="{8648D829-45E1-4166-B32C-E608D25AF4B3}" destId="{D2BE6CF3-0E73-44F4-AFF2-78EF11BDCD2D}" srcOrd="1" destOrd="0" presId="urn:microsoft.com/office/officeart/2005/8/layout/list1"/>
    <dgm:cxn modelId="{8CE5415F-5AB7-4305-A2B9-09E8E73BE8EA}" srcId="{9EFB69A2-D740-4932-8630-EC64A7F0A4EC}" destId="{77664773-9585-4C3F-8A1E-6441C7C1D91A}" srcOrd="0" destOrd="0" parTransId="{E4359BCB-C145-4BD9-BA04-B8135ABCF1F4}" sibTransId="{F164B8DE-F325-4CE5-8725-A8493D309DEC}"/>
    <dgm:cxn modelId="{548B5E17-690A-41E7-9C4D-62579BDBCAF6}" srcId="{103FD77A-D0D8-4182-98C5-7C6BB0B92E9E}" destId="{9EFB69A2-D740-4932-8630-EC64A7F0A4EC}" srcOrd="4" destOrd="0" parTransId="{F4F731F2-4452-4F61-A7B6-EAC1AA2BABE7}" sibTransId="{7C84C573-1894-44E0-8F3C-4AF3C274F833}"/>
    <dgm:cxn modelId="{752C647E-EC20-4174-B92D-36F139217E34}" srcId="{B6B968F5-895E-4E30-A129-182D96FC8A35}" destId="{1D11A67B-E78E-46EF-AF9B-0179DAAF561C}" srcOrd="0" destOrd="0" parTransId="{64589A98-E8D6-4E89-AD9A-890EAFD1B334}" sibTransId="{1FEDDA50-3C4B-4141-AF8A-B5C309676517}"/>
    <dgm:cxn modelId="{B23D9761-7E95-44EB-A8ED-B580106B22C6}" srcId="{DD6B6FF1-6B36-4722-AA66-3E831E604AEC}" destId="{FA69D5EE-DB6D-45BD-B80F-1552E2BBE705}" srcOrd="0" destOrd="0" parTransId="{EEED03CC-C393-49F7-9A33-88540F90669C}" sibTransId="{E19F36A3-37B8-4A95-865A-31A79B79DD6F}"/>
    <dgm:cxn modelId="{F3724D86-2979-485C-9A47-8A8D9F6BC17E}" type="presOf" srcId="{77664773-9585-4C3F-8A1E-6441C7C1D91A}" destId="{DE3F05BC-6185-474D-9CB3-98958C8E2A64}" srcOrd="0" destOrd="0" presId="urn:microsoft.com/office/officeart/2005/8/layout/list1"/>
    <dgm:cxn modelId="{337B4703-DF49-4F83-9564-BAAF1E683F52}" srcId="{103FD77A-D0D8-4182-98C5-7C6BB0B92E9E}" destId="{DD6B6FF1-6B36-4722-AA66-3E831E604AEC}" srcOrd="2" destOrd="0" parTransId="{1AED964F-4EA6-4BE4-AE84-3EDD3ACB1B57}" sibTransId="{E8CC8DA3-46AE-4F00-9DCA-6058D87C7172}"/>
    <dgm:cxn modelId="{CB7FFFA2-60D5-4A7B-81D4-A7C7F56CAE3E}" type="presOf" srcId="{9EFB69A2-D740-4932-8630-EC64A7F0A4EC}" destId="{577FBEE7-ED2B-4655-87E5-7743DB27A487}" srcOrd="1" destOrd="0" presId="urn:microsoft.com/office/officeart/2005/8/layout/list1"/>
    <dgm:cxn modelId="{7FEACF42-C783-44D7-BC17-79DA3A6A853B}" type="presOf" srcId="{9EFB69A2-D740-4932-8630-EC64A7F0A4EC}" destId="{5C0689F2-37C7-43EA-AAFD-A85E5BDDE6D1}" srcOrd="0" destOrd="0" presId="urn:microsoft.com/office/officeart/2005/8/layout/list1"/>
    <dgm:cxn modelId="{0DBDC294-E2AA-4AB6-832C-313FE1BE3703}" type="presParOf" srcId="{DCEE2A5A-65BB-419A-9854-2D890E63224C}" destId="{E56B9929-171B-43E0-9F95-226D98585BE4}" srcOrd="0" destOrd="0" presId="urn:microsoft.com/office/officeart/2005/8/layout/list1"/>
    <dgm:cxn modelId="{C47FF262-ABC9-4984-8190-EC20F3B28B32}" type="presParOf" srcId="{E56B9929-171B-43E0-9F95-226D98585BE4}" destId="{7CC14E24-7A40-4321-9DCD-59EB95B24924}" srcOrd="0" destOrd="0" presId="urn:microsoft.com/office/officeart/2005/8/layout/list1"/>
    <dgm:cxn modelId="{2D98BDD2-3EB2-490C-9B6E-711FDEE1B90C}" type="presParOf" srcId="{E56B9929-171B-43E0-9F95-226D98585BE4}" destId="{FECC7C50-71DA-48A5-BDA7-8C66C6D6BE3E}" srcOrd="1" destOrd="0" presId="urn:microsoft.com/office/officeart/2005/8/layout/list1"/>
    <dgm:cxn modelId="{00318696-5EB1-4266-B617-FA28DB062943}" type="presParOf" srcId="{DCEE2A5A-65BB-419A-9854-2D890E63224C}" destId="{F96005C0-4124-45EC-8421-228C122704FD}" srcOrd="1" destOrd="0" presId="urn:microsoft.com/office/officeart/2005/8/layout/list1"/>
    <dgm:cxn modelId="{CBBB8844-CDA9-4FC5-ACE6-6DFD1D46AF82}" type="presParOf" srcId="{DCEE2A5A-65BB-419A-9854-2D890E63224C}" destId="{5B22EE83-6DC0-40AE-AFCB-D17F6D91DA2B}" srcOrd="2" destOrd="0" presId="urn:microsoft.com/office/officeart/2005/8/layout/list1"/>
    <dgm:cxn modelId="{328FF9CB-CF03-4C41-9BC1-08A6F7C8FE0A}" type="presParOf" srcId="{DCEE2A5A-65BB-419A-9854-2D890E63224C}" destId="{315C9340-3626-404C-9A6E-19915229A9EE}" srcOrd="3" destOrd="0" presId="urn:microsoft.com/office/officeart/2005/8/layout/list1"/>
    <dgm:cxn modelId="{89EFA078-AAF0-4032-8BA6-6D3950046856}" type="presParOf" srcId="{DCEE2A5A-65BB-419A-9854-2D890E63224C}" destId="{782E8102-9596-4FEF-84A8-C8FECA5522C5}" srcOrd="4" destOrd="0" presId="urn:microsoft.com/office/officeart/2005/8/layout/list1"/>
    <dgm:cxn modelId="{3AEC1D29-D14F-48E2-B601-BAC5584215CE}" type="presParOf" srcId="{782E8102-9596-4FEF-84A8-C8FECA5522C5}" destId="{34740252-BED3-41DE-AA14-1FB8160123CF}" srcOrd="0" destOrd="0" presId="urn:microsoft.com/office/officeart/2005/8/layout/list1"/>
    <dgm:cxn modelId="{987A322C-E5FA-4C9B-862F-9DCA69FE41C5}" type="presParOf" srcId="{782E8102-9596-4FEF-84A8-C8FECA5522C5}" destId="{D2BE6CF3-0E73-44F4-AFF2-78EF11BDCD2D}" srcOrd="1" destOrd="0" presId="urn:microsoft.com/office/officeart/2005/8/layout/list1"/>
    <dgm:cxn modelId="{9ECD10D5-13DC-47A7-820E-075076E467C0}" type="presParOf" srcId="{DCEE2A5A-65BB-419A-9854-2D890E63224C}" destId="{4716F824-4943-4D04-8226-42E3F3C9940A}" srcOrd="5" destOrd="0" presId="urn:microsoft.com/office/officeart/2005/8/layout/list1"/>
    <dgm:cxn modelId="{14398BB3-0750-46F7-A4BA-01BE8B7E2998}" type="presParOf" srcId="{DCEE2A5A-65BB-419A-9854-2D890E63224C}" destId="{1B26423B-B2B2-421E-BBF7-7991801593E4}" srcOrd="6" destOrd="0" presId="urn:microsoft.com/office/officeart/2005/8/layout/list1"/>
    <dgm:cxn modelId="{F2FC180F-B4D1-42EB-9A58-8542729733FD}" type="presParOf" srcId="{DCEE2A5A-65BB-419A-9854-2D890E63224C}" destId="{B9CD353E-DB60-4EEE-A8E2-FCC10B077F71}" srcOrd="7" destOrd="0" presId="urn:microsoft.com/office/officeart/2005/8/layout/list1"/>
    <dgm:cxn modelId="{B8079FF5-B3F5-4E1B-ABD9-D45C1A7EAF00}" type="presParOf" srcId="{DCEE2A5A-65BB-419A-9854-2D890E63224C}" destId="{6A4ED08F-7191-4D88-B235-E4C224FFFDF5}" srcOrd="8" destOrd="0" presId="urn:microsoft.com/office/officeart/2005/8/layout/list1"/>
    <dgm:cxn modelId="{F4CC9DED-C723-4EE3-B4AD-F66BEBD622F1}" type="presParOf" srcId="{6A4ED08F-7191-4D88-B235-E4C224FFFDF5}" destId="{9FD4E0B2-DAEE-4664-8D9F-CC866A473CBC}" srcOrd="0" destOrd="0" presId="urn:microsoft.com/office/officeart/2005/8/layout/list1"/>
    <dgm:cxn modelId="{07FA4893-6B1F-40B8-BDCE-F38476DF0837}" type="presParOf" srcId="{6A4ED08F-7191-4D88-B235-E4C224FFFDF5}" destId="{297D03C3-1A2A-42A1-B3DD-781A48C90C46}" srcOrd="1" destOrd="0" presId="urn:microsoft.com/office/officeart/2005/8/layout/list1"/>
    <dgm:cxn modelId="{A06AFED7-A3B0-43A0-B37D-A7B28AD913B9}" type="presParOf" srcId="{DCEE2A5A-65BB-419A-9854-2D890E63224C}" destId="{1C3AE04C-CD88-4E54-BA7C-7B3BAC84892E}" srcOrd="9" destOrd="0" presId="urn:microsoft.com/office/officeart/2005/8/layout/list1"/>
    <dgm:cxn modelId="{C950CD3B-748D-4E6C-8E6B-3101DEEB8B96}" type="presParOf" srcId="{DCEE2A5A-65BB-419A-9854-2D890E63224C}" destId="{1567D59E-D0E5-4E85-8A00-06984BFB8F3F}" srcOrd="10" destOrd="0" presId="urn:microsoft.com/office/officeart/2005/8/layout/list1"/>
    <dgm:cxn modelId="{FA402DD7-9F5D-40F0-A254-4620A33034F5}" type="presParOf" srcId="{DCEE2A5A-65BB-419A-9854-2D890E63224C}" destId="{120424F8-7BD3-441C-9082-258F2B913C0B}" srcOrd="11" destOrd="0" presId="urn:microsoft.com/office/officeart/2005/8/layout/list1"/>
    <dgm:cxn modelId="{52694289-DFB1-49E1-93D2-C3EDFAF811DF}" type="presParOf" srcId="{DCEE2A5A-65BB-419A-9854-2D890E63224C}" destId="{81F9B7C3-C1DD-456F-A3EF-E6EBF1A8469F}" srcOrd="12" destOrd="0" presId="urn:microsoft.com/office/officeart/2005/8/layout/list1"/>
    <dgm:cxn modelId="{2CB61956-1886-4F0E-B74B-D4DA3C423E70}" type="presParOf" srcId="{81F9B7C3-C1DD-456F-A3EF-E6EBF1A8469F}" destId="{7FD5EC5C-0F68-4CCC-8414-6100018566CF}" srcOrd="0" destOrd="0" presId="urn:microsoft.com/office/officeart/2005/8/layout/list1"/>
    <dgm:cxn modelId="{DB097703-11DD-4A40-A1C7-217BC9618086}" type="presParOf" srcId="{81F9B7C3-C1DD-456F-A3EF-E6EBF1A8469F}" destId="{45904D1C-1E78-4108-B0A2-C8C803A974A1}" srcOrd="1" destOrd="0" presId="urn:microsoft.com/office/officeart/2005/8/layout/list1"/>
    <dgm:cxn modelId="{A30A5E4E-1559-4078-BA0D-54643803EBA1}" type="presParOf" srcId="{DCEE2A5A-65BB-419A-9854-2D890E63224C}" destId="{411F7DCD-1DB4-4002-BD99-B0D32308780B}" srcOrd="13" destOrd="0" presId="urn:microsoft.com/office/officeart/2005/8/layout/list1"/>
    <dgm:cxn modelId="{3334A247-582F-4E58-BE8D-DC7CA11ECEF7}" type="presParOf" srcId="{DCEE2A5A-65BB-419A-9854-2D890E63224C}" destId="{B13C521C-14DA-481B-987B-6B032A3DAE99}" srcOrd="14" destOrd="0" presId="urn:microsoft.com/office/officeart/2005/8/layout/list1"/>
    <dgm:cxn modelId="{1EBD2362-72D4-4C57-A005-56F0F5F67AF1}" type="presParOf" srcId="{DCEE2A5A-65BB-419A-9854-2D890E63224C}" destId="{595C0598-DB7D-4FF2-8759-66D89888D05C}" srcOrd="15" destOrd="0" presId="urn:microsoft.com/office/officeart/2005/8/layout/list1"/>
    <dgm:cxn modelId="{6C3DCF74-00FE-4F2C-9E99-7422818C4BD0}" type="presParOf" srcId="{DCEE2A5A-65BB-419A-9854-2D890E63224C}" destId="{53FF7D58-9F78-42B4-B68C-DCE28BC5D72E}" srcOrd="16" destOrd="0" presId="urn:microsoft.com/office/officeart/2005/8/layout/list1"/>
    <dgm:cxn modelId="{79368BDE-CED0-4D98-A4C7-BBF1298C109B}" type="presParOf" srcId="{53FF7D58-9F78-42B4-B68C-DCE28BC5D72E}" destId="{5C0689F2-37C7-43EA-AAFD-A85E5BDDE6D1}" srcOrd="0" destOrd="0" presId="urn:microsoft.com/office/officeart/2005/8/layout/list1"/>
    <dgm:cxn modelId="{57E88C1A-542A-417D-B19E-14B5D4CAC655}" type="presParOf" srcId="{53FF7D58-9F78-42B4-B68C-DCE28BC5D72E}" destId="{577FBEE7-ED2B-4655-87E5-7743DB27A487}" srcOrd="1" destOrd="0" presId="urn:microsoft.com/office/officeart/2005/8/layout/list1"/>
    <dgm:cxn modelId="{63A3D360-E05D-4118-BCFE-21D5D56085A2}" type="presParOf" srcId="{DCEE2A5A-65BB-419A-9854-2D890E63224C}" destId="{465D11DC-5CF9-4DE3-A0C4-7C071956D5BF}" srcOrd="17" destOrd="0" presId="urn:microsoft.com/office/officeart/2005/8/layout/list1"/>
    <dgm:cxn modelId="{EA27AE01-91E2-4FDF-9526-C65D930B6DF4}" type="presParOf" srcId="{DCEE2A5A-65BB-419A-9854-2D890E63224C}" destId="{DE3F05BC-6185-474D-9CB3-98958C8E2A6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3626F7-DCC0-4F8A-8329-6FE7C1EA20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834769-8F14-4010-AB90-4D9CE9BB2852}">
      <dgm:prSet/>
      <dgm:spPr/>
      <dgm:t>
        <a:bodyPr/>
        <a:lstStyle/>
        <a:p>
          <a:r>
            <a:rPr lang="en-US" dirty="0" err="1"/>
            <a:t>በጥብቅ</a:t>
          </a:r>
          <a:r>
            <a:rPr lang="en-US" dirty="0"/>
            <a:t> </a:t>
          </a:r>
          <a:r>
            <a:rPr lang="en-US" dirty="0" err="1"/>
            <a:t>የሚመራ</a:t>
          </a:r>
          <a:r>
            <a:rPr lang="en-US" dirty="0"/>
            <a:t> </a:t>
          </a:r>
          <a:r>
            <a:rPr lang="en-US" dirty="0" err="1"/>
            <a:t>የአባላት</a:t>
          </a:r>
          <a:r>
            <a:rPr lang="en-US" dirty="0"/>
            <a:t> </a:t>
          </a:r>
          <a:r>
            <a:rPr lang="en-US" dirty="0" err="1"/>
            <a:t>ምልመላና</a:t>
          </a:r>
          <a:r>
            <a:rPr lang="en-US" dirty="0"/>
            <a:t> </a:t>
          </a:r>
          <a:r>
            <a:rPr lang="en-US" dirty="0" err="1"/>
            <a:t>ግንባታ</a:t>
          </a:r>
          <a:endParaRPr lang="en-US" dirty="0"/>
        </a:p>
      </dgm:t>
    </dgm:pt>
    <dgm:pt modelId="{31D8B304-438F-4B2A-AF40-6758900F548A}" type="parTrans" cxnId="{532445A4-FB30-43F5-BF0D-929AB548DC00}">
      <dgm:prSet/>
      <dgm:spPr/>
      <dgm:t>
        <a:bodyPr/>
        <a:lstStyle/>
        <a:p>
          <a:endParaRPr lang="en-US"/>
        </a:p>
      </dgm:t>
    </dgm:pt>
    <dgm:pt modelId="{70DF7351-B472-418C-8C67-DA6835C5A46A}" type="sibTrans" cxnId="{532445A4-FB30-43F5-BF0D-929AB548DC00}">
      <dgm:prSet/>
      <dgm:spPr/>
      <dgm:t>
        <a:bodyPr/>
        <a:lstStyle/>
        <a:p>
          <a:endParaRPr lang="en-US"/>
        </a:p>
      </dgm:t>
    </dgm:pt>
    <dgm:pt modelId="{4C6E1275-C5DF-4B61-A6AA-D03FB3BCC7E9}">
      <dgm:prSet/>
      <dgm:spPr/>
      <dgm:t>
        <a:bodyPr/>
        <a:lstStyle/>
        <a:p>
          <a:r>
            <a:rPr lang="en-US" dirty="0" err="1"/>
            <a:t>ከመንግስት</a:t>
          </a:r>
          <a:r>
            <a:rPr lang="en-US" dirty="0"/>
            <a:t> </a:t>
          </a:r>
          <a:r>
            <a:rPr lang="en-US" dirty="0" err="1"/>
            <a:t>እና</a:t>
          </a:r>
          <a:r>
            <a:rPr lang="en-US" dirty="0"/>
            <a:t> </a:t>
          </a:r>
          <a:r>
            <a:rPr lang="en-US" dirty="0" err="1"/>
            <a:t>መንግስታዊ</a:t>
          </a:r>
          <a:r>
            <a:rPr lang="en-US" dirty="0"/>
            <a:t> </a:t>
          </a:r>
          <a:r>
            <a:rPr lang="en-US" dirty="0" err="1"/>
            <a:t>እርምጃዎች</a:t>
          </a:r>
          <a:r>
            <a:rPr lang="en-US" dirty="0"/>
            <a:t> </a:t>
          </a:r>
          <a:r>
            <a:rPr lang="en-US" dirty="0" err="1"/>
            <a:t>ጋር</a:t>
          </a:r>
          <a:r>
            <a:rPr lang="en-US" dirty="0"/>
            <a:t> </a:t>
          </a:r>
          <a:r>
            <a:rPr lang="en-US" dirty="0" err="1"/>
            <a:t>ያለው</a:t>
          </a:r>
          <a:r>
            <a:rPr lang="en-US" dirty="0"/>
            <a:t> </a:t>
          </a:r>
          <a:r>
            <a:rPr lang="en-US" dirty="0" err="1"/>
            <a:t>መናበብ</a:t>
          </a:r>
          <a:endParaRPr lang="en-US" dirty="0"/>
        </a:p>
      </dgm:t>
    </dgm:pt>
    <dgm:pt modelId="{0CFF4559-62E5-47FC-B2AB-47D047A89A56}" type="parTrans" cxnId="{6FA194AB-944E-4F48-A2BC-8718DD85A704}">
      <dgm:prSet/>
      <dgm:spPr/>
      <dgm:t>
        <a:bodyPr/>
        <a:lstStyle/>
        <a:p>
          <a:endParaRPr lang="en-US"/>
        </a:p>
      </dgm:t>
    </dgm:pt>
    <dgm:pt modelId="{BD3CCB6E-17EB-4167-B1C9-5C12B200F1E3}" type="sibTrans" cxnId="{6FA194AB-944E-4F48-A2BC-8718DD85A704}">
      <dgm:prSet/>
      <dgm:spPr/>
      <dgm:t>
        <a:bodyPr/>
        <a:lstStyle/>
        <a:p>
          <a:endParaRPr lang="en-US"/>
        </a:p>
      </dgm:t>
    </dgm:pt>
    <dgm:pt modelId="{16AD9761-12D7-453D-BC89-F2E6F6748293}">
      <dgm:prSet/>
      <dgm:spPr/>
      <dgm:t>
        <a:bodyPr/>
        <a:lstStyle/>
        <a:p>
          <a:r>
            <a:rPr lang="en-US"/>
            <a:t>የፓርቲው የህግ ማዕቀፎች ዝግጅት ላይ ያለ ጠንካራ ተሳትፎ</a:t>
          </a:r>
        </a:p>
      </dgm:t>
    </dgm:pt>
    <dgm:pt modelId="{CCF90479-7ACA-4637-9976-4D4160777BB5}" type="parTrans" cxnId="{A1A46E57-2656-4F87-BE72-DE179FC51563}">
      <dgm:prSet/>
      <dgm:spPr/>
      <dgm:t>
        <a:bodyPr/>
        <a:lstStyle/>
        <a:p>
          <a:endParaRPr lang="en-US"/>
        </a:p>
      </dgm:t>
    </dgm:pt>
    <dgm:pt modelId="{65822F65-F355-4714-B02F-469DC612D9CB}" type="sibTrans" cxnId="{A1A46E57-2656-4F87-BE72-DE179FC51563}">
      <dgm:prSet/>
      <dgm:spPr/>
      <dgm:t>
        <a:bodyPr/>
        <a:lstStyle/>
        <a:p>
          <a:endParaRPr lang="en-US"/>
        </a:p>
      </dgm:t>
    </dgm:pt>
    <dgm:pt modelId="{BEC05425-377F-4EEC-9978-FAE985CA6F15}">
      <dgm:prSet/>
      <dgm:spPr/>
      <dgm:t>
        <a:bodyPr/>
        <a:lstStyle/>
        <a:p>
          <a:r>
            <a:rPr lang="en-US"/>
            <a:t>በርካታ የቅሬታና አቤቱታ መስሚያ መንገዶች መኖር</a:t>
          </a:r>
        </a:p>
      </dgm:t>
    </dgm:pt>
    <dgm:pt modelId="{5F0B2E44-F954-4D94-B875-FBEF2B187E26}" type="parTrans" cxnId="{CB0E44F5-6A33-43F6-BB8C-0AECB264AFAC}">
      <dgm:prSet/>
      <dgm:spPr/>
      <dgm:t>
        <a:bodyPr/>
        <a:lstStyle/>
        <a:p>
          <a:endParaRPr lang="en-US"/>
        </a:p>
      </dgm:t>
    </dgm:pt>
    <dgm:pt modelId="{D3E06D90-BF6D-4267-B7EE-9FE96B69B338}" type="sibTrans" cxnId="{CB0E44F5-6A33-43F6-BB8C-0AECB264AFAC}">
      <dgm:prSet/>
      <dgm:spPr/>
      <dgm:t>
        <a:bodyPr/>
        <a:lstStyle/>
        <a:p>
          <a:endParaRPr lang="en-US"/>
        </a:p>
      </dgm:t>
    </dgm:pt>
    <dgm:pt modelId="{BEBB3245-987B-48C9-BD9F-1A8F3C710A7B}">
      <dgm:prSet/>
      <dgm:spPr/>
      <dgm:t>
        <a:bodyPr/>
        <a:lstStyle/>
        <a:p>
          <a:r>
            <a:rPr lang="en-US"/>
            <a:t>ቅሬታ አቅራቢዎች ያቀረቡት ቅሬታ ከማጣራት በኋላ የተደረሰውን ውጤት ማሳወቅ</a:t>
          </a:r>
        </a:p>
      </dgm:t>
    </dgm:pt>
    <dgm:pt modelId="{BDF04AB2-F838-4265-B40B-7F6976DD2BD2}" type="parTrans" cxnId="{C4896E94-0EAF-4B32-B25A-972C834FD177}">
      <dgm:prSet/>
      <dgm:spPr/>
      <dgm:t>
        <a:bodyPr/>
        <a:lstStyle/>
        <a:p>
          <a:endParaRPr lang="en-US"/>
        </a:p>
      </dgm:t>
    </dgm:pt>
    <dgm:pt modelId="{38A83CA2-C0AD-4B95-9D39-4382A371246A}" type="sibTrans" cxnId="{C4896E94-0EAF-4B32-B25A-972C834FD177}">
      <dgm:prSet/>
      <dgm:spPr/>
      <dgm:t>
        <a:bodyPr/>
        <a:lstStyle/>
        <a:p>
          <a:endParaRPr lang="en-US"/>
        </a:p>
      </dgm:t>
    </dgm:pt>
    <dgm:pt modelId="{98C82D94-4E4E-4D5F-AF3F-56B598122127}" type="pres">
      <dgm:prSet presAssocID="{A23626F7-DCC0-4F8A-8329-6FE7C1EA20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312251-2F66-4B09-AF2F-011516B1E9AE}" type="pres">
      <dgm:prSet presAssocID="{97834769-8F14-4010-AB90-4D9CE9BB2852}" presName="thickLine" presStyleLbl="alignNode1" presStyleIdx="0" presStyleCnt="5"/>
      <dgm:spPr/>
    </dgm:pt>
    <dgm:pt modelId="{9228956A-D130-4574-957F-A201B98D01D6}" type="pres">
      <dgm:prSet presAssocID="{97834769-8F14-4010-AB90-4D9CE9BB2852}" presName="horz1" presStyleCnt="0"/>
      <dgm:spPr/>
    </dgm:pt>
    <dgm:pt modelId="{B287072F-939B-4F0A-A3FC-0CC5D2294755}" type="pres">
      <dgm:prSet presAssocID="{97834769-8F14-4010-AB90-4D9CE9BB2852}" presName="tx1" presStyleLbl="revTx" presStyleIdx="0" presStyleCnt="5"/>
      <dgm:spPr/>
      <dgm:t>
        <a:bodyPr/>
        <a:lstStyle/>
        <a:p>
          <a:endParaRPr lang="en-US"/>
        </a:p>
      </dgm:t>
    </dgm:pt>
    <dgm:pt modelId="{6CCAC591-2FD9-4C9D-A4CD-97251078988A}" type="pres">
      <dgm:prSet presAssocID="{97834769-8F14-4010-AB90-4D9CE9BB2852}" presName="vert1" presStyleCnt="0"/>
      <dgm:spPr/>
    </dgm:pt>
    <dgm:pt modelId="{13EF615C-A019-4C54-A382-3E1CE8BD8EEF}" type="pres">
      <dgm:prSet presAssocID="{4C6E1275-C5DF-4B61-A6AA-D03FB3BCC7E9}" presName="thickLine" presStyleLbl="alignNode1" presStyleIdx="1" presStyleCnt="5"/>
      <dgm:spPr/>
    </dgm:pt>
    <dgm:pt modelId="{BF644925-A1D9-407D-9459-0C784CDACBBF}" type="pres">
      <dgm:prSet presAssocID="{4C6E1275-C5DF-4B61-A6AA-D03FB3BCC7E9}" presName="horz1" presStyleCnt="0"/>
      <dgm:spPr/>
    </dgm:pt>
    <dgm:pt modelId="{CD880D74-A4CC-42C1-8DF0-DDD78469950F}" type="pres">
      <dgm:prSet presAssocID="{4C6E1275-C5DF-4B61-A6AA-D03FB3BCC7E9}" presName="tx1" presStyleLbl="revTx" presStyleIdx="1" presStyleCnt="5"/>
      <dgm:spPr/>
      <dgm:t>
        <a:bodyPr/>
        <a:lstStyle/>
        <a:p>
          <a:endParaRPr lang="en-US"/>
        </a:p>
      </dgm:t>
    </dgm:pt>
    <dgm:pt modelId="{8CEB51EA-90BC-431C-B4DF-DB8B24A4FA8E}" type="pres">
      <dgm:prSet presAssocID="{4C6E1275-C5DF-4B61-A6AA-D03FB3BCC7E9}" presName="vert1" presStyleCnt="0"/>
      <dgm:spPr/>
    </dgm:pt>
    <dgm:pt modelId="{6488A503-F172-4799-8D00-A20750703A6F}" type="pres">
      <dgm:prSet presAssocID="{16AD9761-12D7-453D-BC89-F2E6F6748293}" presName="thickLine" presStyleLbl="alignNode1" presStyleIdx="2" presStyleCnt="5"/>
      <dgm:spPr/>
    </dgm:pt>
    <dgm:pt modelId="{66B56DA8-94D6-496F-9241-F9EDC32864A0}" type="pres">
      <dgm:prSet presAssocID="{16AD9761-12D7-453D-BC89-F2E6F6748293}" presName="horz1" presStyleCnt="0"/>
      <dgm:spPr/>
    </dgm:pt>
    <dgm:pt modelId="{3F875024-00BE-4F70-A8A4-EF4BF3FE7101}" type="pres">
      <dgm:prSet presAssocID="{16AD9761-12D7-453D-BC89-F2E6F6748293}" presName="tx1" presStyleLbl="revTx" presStyleIdx="2" presStyleCnt="5"/>
      <dgm:spPr/>
      <dgm:t>
        <a:bodyPr/>
        <a:lstStyle/>
        <a:p>
          <a:endParaRPr lang="en-US"/>
        </a:p>
      </dgm:t>
    </dgm:pt>
    <dgm:pt modelId="{6B435A02-8CF6-4C64-90DA-D7B84C78B1BD}" type="pres">
      <dgm:prSet presAssocID="{16AD9761-12D7-453D-BC89-F2E6F6748293}" presName="vert1" presStyleCnt="0"/>
      <dgm:spPr/>
    </dgm:pt>
    <dgm:pt modelId="{39346154-D3BD-4F03-B818-2C76410010F3}" type="pres">
      <dgm:prSet presAssocID="{BEC05425-377F-4EEC-9978-FAE985CA6F15}" presName="thickLine" presStyleLbl="alignNode1" presStyleIdx="3" presStyleCnt="5"/>
      <dgm:spPr/>
    </dgm:pt>
    <dgm:pt modelId="{308C23AA-A264-49DE-BC14-31CFCD851B82}" type="pres">
      <dgm:prSet presAssocID="{BEC05425-377F-4EEC-9978-FAE985CA6F15}" presName="horz1" presStyleCnt="0"/>
      <dgm:spPr/>
    </dgm:pt>
    <dgm:pt modelId="{32185999-F8E1-458B-B695-F1264DDD669F}" type="pres">
      <dgm:prSet presAssocID="{BEC05425-377F-4EEC-9978-FAE985CA6F15}" presName="tx1" presStyleLbl="revTx" presStyleIdx="3" presStyleCnt="5"/>
      <dgm:spPr/>
      <dgm:t>
        <a:bodyPr/>
        <a:lstStyle/>
        <a:p>
          <a:endParaRPr lang="en-US"/>
        </a:p>
      </dgm:t>
    </dgm:pt>
    <dgm:pt modelId="{2522C261-0979-4DB3-AC4F-69D3BAF14FA8}" type="pres">
      <dgm:prSet presAssocID="{BEC05425-377F-4EEC-9978-FAE985CA6F15}" presName="vert1" presStyleCnt="0"/>
      <dgm:spPr/>
    </dgm:pt>
    <dgm:pt modelId="{3DCC3161-15D3-49FE-8007-71F9F12E8C9F}" type="pres">
      <dgm:prSet presAssocID="{BEBB3245-987B-48C9-BD9F-1A8F3C710A7B}" presName="thickLine" presStyleLbl="alignNode1" presStyleIdx="4" presStyleCnt="5"/>
      <dgm:spPr/>
    </dgm:pt>
    <dgm:pt modelId="{7F5432A0-90C2-43C5-AE5B-0FE6C5769318}" type="pres">
      <dgm:prSet presAssocID="{BEBB3245-987B-48C9-BD9F-1A8F3C710A7B}" presName="horz1" presStyleCnt="0"/>
      <dgm:spPr/>
    </dgm:pt>
    <dgm:pt modelId="{FC8D205F-DF57-4187-8B1D-C915C43D4B73}" type="pres">
      <dgm:prSet presAssocID="{BEBB3245-987B-48C9-BD9F-1A8F3C710A7B}" presName="tx1" presStyleLbl="revTx" presStyleIdx="4" presStyleCnt="5"/>
      <dgm:spPr/>
      <dgm:t>
        <a:bodyPr/>
        <a:lstStyle/>
        <a:p>
          <a:endParaRPr lang="en-US"/>
        </a:p>
      </dgm:t>
    </dgm:pt>
    <dgm:pt modelId="{AA251041-14AB-4DA9-9197-C54A5D54BAE9}" type="pres">
      <dgm:prSet presAssocID="{BEBB3245-987B-48C9-BD9F-1A8F3C710A7B}" presName="vert1" presStyleCnt="0"/>
      <dgm:spPr/>
    </dgm:pt>
  </dgm:ptLst>
  <dgm:cxnLst>
    <dgm:cxn modelId="{CB0E44F5-6A33-43F6-BB8C-0AECB264AFAC}" srcId="{A23626F7-DCC0-4F8A-8329-6FE7C1EA20E1}" destId="{BEC05425-377F-4EEC-9978-FAE985CA6F15}" srcOrd="3" destOrd="0" parTransId="{5F0B2E44-F954-4D94-B875-FBEF2B187E26}" sibTransId="{D3E06D90-BF6D-4267-B7EE-9FE96B69B338}"/>
    <dgm:cxn modelId="{A1A46E57-2656-4F87-BE72-DE179FC51563}" srcId="{A23626F7-DCC0-4F8A-8329-6FE7C1EA20E1}" destId="{16AD9761-12D7-453D-BC89-F2E6F6748293}" srcOrd="2" destOrd="0" parTransId="{CCF90479-7ACA-4637-9976-4D4160777BB5}" sibTransId="{65822F65-F355-4714-B02F-469DC612D9CB}"/>
    <dgm:cxn modelId="{F6BF140B-861F-43E6-93CB-E12D8969DBB6}" type="presOf" srcId="{BEC05425-377F-4EEC-9978-FAE985CA6F15}" destId="{32185999-F8E1-458B-B695-F1264DDD669F}" srcOrd="0" destOrd="0" presId="urn:microsoft.com/office/officeart/2008/layout/LinedList"/>
    <dgm:cxn modelId="{A47FDE11-2434-4756-80D2-82D3AE103416}" type="presOf" srcId="{97834769-8F14-4010-AB90-4D9CE9BB2852}" destId="{B287072F-939B-4F0A-A3FC-0CC5D2294755}" srcOrd="0" destOrd="0" presId="urn:microsoft.com/office/officeart/2008/layout/LinedList"/>
    <dgm:cxn modelId="{1081A125-9B34-4137-9E9B-D2150933C601}" type="presOf" srcId="{16AD9761-12D7-453D-BC89-F2E6F6748293}" destId="{3F875024-00BE-4F70-A8A4-EF4BF3FE7101}" srcOrd="0" destOrd="0" presId="urn:microsoft.com/office/officeart/2008/layout/LinedList"/>
    <dgm:cxn modelId="{6FA194AB-944E-4F48-A2BC-8718DD85A704}" srcId="{A23626F7-DCC0-4F8A-8329-6FE7C1EA20E1}" destId="{4C6E1275-C5DF-4B61-A6AA-D03FB3BCC7E9}" srcOrd="1" destOrd="0" parTransId="{0CFF4559-62E5-47FC-B2AB-47D047A89A56}" sibTransId="{BD3CCB6E-17EB-4167-B1C9-5C12B200F1E3}"/>
    <dgm:cxn modelId="{E5F762C9-18C1-4937-990F-D72E28E635A2}" type="presOf" srcId="{4C6E1275-C5DF-4B61-A6AA-D03FB3BCC7E9}" destId="{CD880D74-A4CC-42C1-8DF0-DDD78469950F}" srcOrd="0" destOrd="0" presId="urn:microsoft.com/office/officeart/2008/layout/LinedList"/>
    <dgm:cxn modelId="{532445A4-FB30-43F5-BF0D-929AB548DC00}" srcId="{A23626F7-DCC0-4F8A-8329-6FE7C1EA20E1}" destId="{97834769-8F14-4010-AB90-4D9CE9BB2852}" srcOrd="0" destOrd="0" parTransId="{31D8B304-438F-4B2A-AF40-6758900F548A}" sibTransId="{70DF7351-B472-418C-8C67-DA6835C5A46A}"/>
    <dgm:cxn modelId="{C4896E94-0EAF-4B32-B25A-972C834FD177}" srcId="{A23626F7-DCC0-4F8A-8329-6FE7C1EA20E1}" destId="{BEBB3245-987B-48C9-BD9F-1A8F3C710A7B}" srcOrd="4" destOrd="0" parTransId="{BDF04AB2-F838-4265-B40B-7F6976DD2BD2}" sibTransId="{38A83CA2-C0AD-4B95-9D39-4382A371246A}"/>
    <dgm:cxn modelId="{1477B21B-2256-4610-8F2A-B85677324089}" type="presOf" srcId="{A23626F7-DCC0-4F8A-8329-6FE7C1EA20E1}" destId="{98C82D94-4E4E-4D5F-AF3F-56B598122127}" srcOrd="0" destOrd="0" presId="urn:microsoft.com/office/officeart/2008/layout/LinedList"/>
    <dgm:cxn modelId="{10737197-62C2-4A2A-8D49-6871DFDC4BF5}" type="presOf" srcId="{BEBB3245-987B-48C9-BD9F-1A8F3C710A7B}" destId="{FC8D205F-DF57-4187-8B1D-C915C43D4B73}" srcOrd="0" destOrd="0" presId="urn:microsoft.com/office/officeart/2008/layout/LinedList"/>
    <dgm:cxn modelId="{A1619EA7-4A7D-4182-B6F1-C9681F3D605E}" type="presParOf" srcId="{98C82D94-4E4E-4D5F-AF3F-56B598122127}" destId="{BF312251-2F66-4B09-AF2F-011516B1E9AE}" srcOrd="0" destOrd="0" presId="urn:microsoft.com/office/officeart/2008/layout/LinedList"/>
    <dgm:cxn modelId="{E4DB6770-01BA-4328-89B5-EE6E44DE2FA4}" type="presParOf" srcId="{98C82D94-4E4E-4D5F-AF3F-56B598122127}" destId="{9228956A-D130-4574-957F-A201B98D01D6}" srcOrd="1" destOrd="0" presId="urn:microsoft.com/office/officeart/2008/layout/LinedList"/>
    <dgm:cxn modelId="{D8B8D147-11CD-4E5F-AFF1-3131B5853EB8}" type="presParOf" srcId="{9228956A-D130-4574-957F-A201B98D01D6}" destId="{B287072F-939B-4F0A-A3FC-0CC5D2294755}" srcOrd="0" destOrd="0" presId="urn:microsoft.com/office/officeart/2008/layout/LinedList"/>
    <dgm:cxn modelId="{D20955DC-4E94-4A84-BC98-A47B1320B382}" type="presParOf" srcId="{9228956A-D130-4574-957F-A201B98D01D6}" destId="{6CCAC591-2FD9-4C9D-A4CD-97251078988A}" srcOrd="1" destOrd="0" presId="urn:microsoft.com/office/officeart/2008/layout/LinedList"/>
    <dgm:cxn modelId="{C8AC29C3-393C-4943-94FE-2CCF96BDA562}" type="presParOf" srcId="{98C82D94-4E4E-4D5F-AF3F-56B598122127}" destId="{13EF615C-A019-4C54-A382-3E1CE8BD8EEF}" srcOrd="2" destOrd="0" presId="urn:microsoft.com/office/officeart/2008/layout/LinedList"/>
    <dgm:cxn modelId="{A7B5DCD4-A564-4CAC-9207-A5DF8D756BD1}" type="presParOf" srcId="{98C82D94-4E4E-4D5F-AF3F-56B598122127}" destId="{BF644925-A1D9-407D-9459-0C784CDACBBF}" srcOrd="3" destOrd="0" presId="urn:microsoft.com/office/officeart/2008/layout/LinedList"/>
    <dgm:cxn modelId="{FA8912C1-7604-43AD-A00B-5109DE4E3D1F}" type="presParOf" srcId="{BF644925-A1D9-407D-9459-0C784CDACBBF}" destId="{CD880D74-A4CC-42C1-8DF0-DDD78469950F}" srcOrd="0" destOrd="0" presId="urn:microsoft.com/office/officeart/2008/layout/LinedList"/>
    <dgm:cxn modelId="{B961EFE5-F7BC-45A5-AAF6-7E1A6EC7EA30}" type="presParOf" srcId="{BF644925-A1D9-407D-9459-0C784CDACBBF}" destId="{8CEB51EA-90BC-431C-B4DF-DB8B24A4FA8E}" srcOrd="1" destOrd="0" presId="urn:microsoft.com/office/officeart/2008/layout/LinedList"/>
    <dgm:cxn modelId="{78AE5C7E-218E-4722-8449-20ADCC017C15}" type="presParOf" srcId="{98C82D94-4E4E-4D5F-AF3F-56B598122127}" destId="{6488A503-F172-4799-8D00-A20750703A6F}" srcOrd="4" destOrd="0" presId="urn:microsoft.com/office/officeart/2008/layout/LinedList"/>
    <dgm:cxn modelId="{84B73F4B-0A73-4BD6-867A-656B52C10644}" type="presParOf" srcId="{98C82D94-4E4E-4D5F-AF3F-56B598122127}" destId="{66B56DA8-94D6-496F-9241-F9EDC32864A0}" srcOrd="5" destOrd="0" presId="urn:microsoft.com/office/officeart/2008/layout/LinedList"/>
    <dgm:cxn modelId="{988B49FB-1567-4042-BCB5-71FA7BCEC419}" type="presParOf" srcId="{66B56DA8-94D6-496F-9241-F9EDC32864A0}" destId="{3F875024-00BE-4F70-A8A4-EF4BF3FE7101}" srcOrd="0" destOrd="0" presId="urn:microsoft.com/office/officeart/2008/layout/LinedList"/>
    <dgm:cxn modelId="{4A25D3FA-503C-44C4-87EA-1287FD2D35E5}" type="presParOf" srcId="{66B56DA8-94D6-496F-9241-F9EDC32864A0}" destId="{6B435A02-8CF6-4C64-90DA-D7B84C78B1BD}" srcOrd="1" destOrd="0" presId="urn:microsoft.com/office/officeart/2008/layout/LinedList"/>
    <dgm:cxn modelId="{D5AF78FE-B547-40BC-99A8-2EF0D3030052}" type="presParOf" srcId="{98C82D94-4E4E-4D5F-AF3F-56B598122127}" destId="{39346154-D3BD-4F03-B818-2C76410010F3}" srcOrd="6" destOrd="0" presId="urn:microsoft.com/office/officeart/2008/layout/LinedList"/>
    <dgm:cxn modelId="{003541A4-503C-42A6-909C-40BECAF99555}" type="presParOf" srcId="{98C82D94-4E4E-4D5F-AF3F-56B598122127}" destId="{308C23AA-A264-49DE-BC14-31CFCD851B82}" srcOrd="7" destOrd="0" presId="urn:microsoft.com/office/officeart/2008/layout/LinedList"/>
    <dgm:cxn modelId="{E4338A49-E7DC-4925-9ED5-0E89014240E1}" type="presParOf" srcId="{308C23AA-A264-49DE-BC14-31CFCD851B82}" destId="{32185999-F8E1-458B-B695-F1264DDD669F}" srcOrd="0" destOrd="0" presId="urn:microsoft.com/office/officeart/2008/layout/LinedList"/>
    <dgm:cxn modelId="{B2E21FDC-15E0-49A5-8552-BBC244EBCB23}" type="presParOf" srcId="{308C23AA-A264-49DE-BC14-31CFCD851B82}" destId="{2522C261-0979-4DB3-AC4F-69D3BAF14FA8}" srcOrd="1" destOrd="0" presId="urn:microsoft.com/office/officeart/2008/layout/LinedList"/>
    <dgm:cxn modelId="{9774AC0C-829A-4463-A254-8CD0DEB37AE9}" type="presParOf" srcId="{98C82D94-4E4E-4D5F-AF3F-56B598122127}" destId="{3DCC3161-15D3-49FE-8007-71F9F12E8C9F}" srcOrd="8" destOrd="0" presId="urn:microsoft.com/office/officeart/2008/layout/LinedList"/>
    <dgm:cxn modelId="{71524164-0DD4-485E-91BE-727064953550}" type="presParOf" srcId="{98C82D94-4E4E-4D5F-AF3F-56B598122127}" destId="{7F5432A0-90C2-43C5-AE5B-0FE6C5769318}" srcOrd="9" destOrd="0" presId="urn:microsoft.com/office/officeart/2008/layout/LinedList"/>
    <dgm:cxn modelId="{3E4B2129-8DB6-467A-A177-316597EA3474}" type="presParOf" srcId="{7F5432A0-90C2-43C5-AE5B-0FE6C5769318}" destId="{FC8D205F-DF57-4187-8B1D-C915C43D4B73}" srcOrd="0" destOrd="0" presId="urn:microsoft.com/office/officeart/2008/layout/LinedList"/>
    <dgm:cxn modelId="{A3F7C9F8-B7B2-48A9-BB3D-08DACCC411BB}" type="presParOf" srcId="{7F5432A0-90C2-43C5-AE5B-0FE6C5769318}" destId="{AA251041-14AB-4DA9-9197-C54A5D54BA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BE71C4-C363-466C-915E-9E8C077154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3000AD-EC49-4D7E-911F-1C944F0FFCB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/>
            <a:t>የማዕከላዊ</a:t>
          </a:r>
          <a:r>
            <a:rPr lang="en-US" dirty="0"/>
            <a:t> </a:t>
          </a:r>
          <a:r>
            <a:rPr lang="en-US" dirty="0" err="1"/>
            <a:t>ኮሚቴ</a:t>
          </a:r>
          <a:r>
            <a:rPr lang="en-US" dirty="0"/>
            <a:t>፣ </a:t>
          </a:r>
          <a:r>
            <a:rPr lang="en-US" dirty="0" err="1"/>
            <a:t>ፖሊት</a:t>
          </a:r>
          <a:r>
            <a:rPr lang="en-US" dirty="0"/>
            <a:t> </a:t>
          </a:r>
          <a:r>
            <a:rPr lang="en-US" dirty="0" err="1"/>
            <a:t>ቢሮና</a:t>
          </a:r>
          <a:r>
            <a:rPr lang="en-US" dirty="0"/>
            <a:t> </a:t>
          </a:r>
          <a:r>
            <a:rPr lang="en-US" dirty="0" err="1"/>
            <a:t>ቋሚ</a:t>
          </a:r>
          <a:r>
            <a:rPr lang="en-US" dirty="0"/>
            <a:t> </a:t>
          </a:r>
          <a:r>
            <a:rPr lang="en-US" dirty="0" err="1"/>
            <a:t>ኮሚቴ</a:t>
          </a:r>
          <a:r>
            <a:rPr lang="en-US" dirty="0"/>
            <a:t> አባል</a:t>
          </a:r>
        </a:p>
      </dgm:t>
    </dgm:pt>
    <dgm:pt modelId="{4CCA887A-C407-4260-917F-F968E3AB33E8}" type="parTrans" cxnId="{90E2EF9D-5CE6-45F4-B354-F69B9E62B689}">
      <dgm:prSet/>
      <dgm:spPr/>
      <dgm:t>
        <a:bodyPr/>
        <a:lstStyle/>
        <a:p>
          <a:endParaRPr lang="en-US"/>
        </a:p>
      </dgm:t>
    </dgm:pt>
    <dgm:pt modelId="{C6A88CDF-C635-4BDC-BD99-33B063255D0C}" type="sibTrans" cxnId="{90E2EF9D-5CE6-45F4-B354-F69B9E62B689}">
      <dgm:prSet/>
      <dgm:spPr/>
      <dgm:t>
        <a:bodyPr/>
        <a:lstStyle/>
        <a:p>
          <a:endParaRPr lang="en-US"/>
        </a:p>
      </dgm:t>
    </dgm:pt>
    <dgm:pt modelId="{BB561802-CCBC-40E2-A22A-ED3FBDF80A1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በየደረጃው ያሉ የኮሚቴው አባላት ‘በጉባዔ’ መመረጥ</a:t>
          </a:r>
        </a:p>
      </dgm:t>
    </dgm:pt>
    <dgm:pt modelId="{B24F5982-B573-4FD2-8854-E524501C6A3E}" type="parTrans" cxnId="{CC432C1F-5D08-4412-B8FE-8ABF2820ACAD}">
      <dgm:prSet/>
      <dgm:spPr/>
      <dgm:t>
        <a:bodyPr/>
        <a:lstStyle/>
        <a:p>
          <a:endParaRPr lang="en-US"/>
        </a:p>
      </dgm:t>
    </dgm:pt>
    <dgm:pt modelId="{7ADA68C0-E89E-4C3E-901F-1226C795573C}" type="sibTrans" cxnId="{CC432C1F-5D08-4412-B8FE-8ABF2820ACAD}">
      <dgm:prSet/>
      <dgm:spPr/>
      <dgm:t>
        <a:bodyPr/>
        <a:lstStyle/>
        <a:p>
          <a:endParaRPr lang="en-US"/>
        </a:p>
      </dgm:t>
    </dgm:pt>
    <dgm:pt modelId="{4B60BC97-85FD-40C4-9081-0D6CCF43CA9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/>
            <a:t>የተደራጀና</a:t>
          </a:r>
          <a:r>
            <a:rPr lang="en-US" dirty="0"/>
            <a:t> </a:t>
          </a:r>
          <a:r>
            <a:rPr lang="en-US" dirty="0" err="1"/>
            <a:t>በካሪኩለም</a:t>
          </a:r>
          <a:r>
            <a:rPr lang="en-US" dirty="0"/>
            <a:t> </a:t>
          </a:r>
          <a:r>
            <a:rPr lang="en-US" dirty="0" err="1"/>
            <a:t>የሚመራ</a:t>
          </a:r>
          <a:r>
            <a:rPr lang="en-US" dirty="0"/>
            <a:t> </a:t>
          </a:r>
          <a:r>
            <a:rPr lang="en-US" dirty="0" err="1"/>
            <a:t>የአባላት</a:t>
          </a:r>
          <a:r>
            <a:rPr lang="en-US" dirty="0"/>
            <a:t> </a:t>
          </a:r>
          <a:r>
            <a:rPr lang="en-US" dirty="0" err="1"/>
            <a:t>ስልጠና</a:t>
          </a:r>
          <a:r>
            <a:rPr lang="en-US" dirty="0"/>
            <a:t> </a:t>
          </a:r>
        </a:p>
      </dgm:t>
    </dgm:pt>
    <dgm:pt modelId="{A04ECFD2-9549-4EF7-B042-0C5EE41BBB25}" type="parTrans" cxnId="{FEE13F55-8749-42E0-B151-33B8A1AC9291}">
      <dgm:prSet/>
      <dgm:spPr/>
      <dgm:t>
        <a:bodyPr/>
        <a:lstStyle/>
        <a:p>
          <a:endParaRPr lang="en-US"/>
        </a:p>
      </dgm:t>
    </dgm:pt>
    <dgm:pt modelId="{2A943D96-8F59-424B-AE52-8CA73AB5B8F9}" type="sibTrans" cxnId="{FEE13F55-8749-42E0-B151-33B8A1AC9291}">
      <dgm:prSet/>
      <dgm:spPr/>
      <dgm:t>
        <a:bodyPr/>
        <a:lstStyle/>
        <a:p>
          <a:endParaRPr lang="en-US"/>
        </a:p>
      </dgm:t>
    </dgm:pt>
    <dgm:pt modelId="{3500C4A5-9CD4-4193-816B-6969F729A92B}">
      <dgm:prSet/>
      <dgm:spPr/>
      <dgm:t>
        <a:bodyPr/>
        <a:lstStyle/>
        <a:p>
          <a:r>
            <a:rPr lang="en-US"/>
            <a:t>ጠንካራ የመመሪያና የአሰራር ሥርዓት</a:t>
          </a:r>
        </a:p>
      </dgm:t>
    </dgm:pt>
    <dgm:pt modelId="{85B333A4-34B3-4CC7-8A7B-E52B44FE9624}" type="parTrans" cxnId="{3399705F-2519-417A-961F-CA30D17B585B}">
      <dgm:prSet/>
      <dgm:spPr/>
      <dgm:t>
        <a:bodyPr/>
        <a:lstStyle/>
        <a:p>
          <a:endParaRPr lang="en-US"/>
        </a:p>
      </dgm:t>
    </dgm:pt>
    <dgm:pt modelId="{93B07C20-C4D4-466F-941B-03EA537C7B88}" type="sibTrans" cxnId="{3399705F-2519-417A-961F-CA30D17B585B}">
      <dgm:prSet/>
      <dgm:spPr/>
      <dgm:t>
        <a:bodyPr/>
        <a:lstStyle/>
        <a:p>
          <a:endParaRPr lang="en-US"/>
        </a:p>
      </dgm:t>
    </dgm:pt>
    <dgm:pt modelId="{8C29715B-C1B5-475B-B8B2-CE64BAECFA69}">
      <dgm:prSet/>
      <dgm:spPr/>
      <dgm:t>
        <a:bodyPr/>
        <a:lstStyle/>
        <a:p>
          <a:r>
            <a:rPr lang="en-US"/>
            <a:t>ከመቶ ዓመት በላይ ‘relevant’ የሆነ ፓርቲ</a:t>
          </a:r>
        </a:p>
      </dgm:t>
    </dgm:pt>
    <dgm:pt modelId="{CA9FBB7B-CF8E-4C43-896E-AE6B48B79171}" type="parTrans" cxnId="{4AE22423-5D9E-441A-9822-DA8297AD3C14}">
      <dgm:prSet/>
      <dgm:spPr/>
      <dgm:t>
        <a:bodyPr/>
        <a:lstStyle/>
        <a:p>
          <a:endParaRPr lang="en-US"/>
        </a:p>
      </dgm:t>
    </dgm:pt>
    <dgm:pt modelId="{48AD9125-C110-429C-B719-6D73D4B46538}" type="sibTrans" cxnId="{4AE22423-5D9E-441A-9822-DA8297AD3C14}">
      <dgm:prSet/>
      <dgm:spPr/>
      <dgm:t>
        <a:bodyPr/>
        <a:lstStyle/>
        <a:p>
          <a:endParaRPr lang="en-US"/>
        </a:p>
      </dgm:t>
    </dgm:pt>
    <dgm:pt modelId="{27DAEA84-9583-4829-B1EB-DC6F7AEA753F}" type="pres">
      <dgm:prSet presAssocID="{0ABE71C4-C363-466C-915E-9E8C077154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6E6F0D-9E0F-4EA0-91EE-80EBEAED5150}" type="pres">
      <dgm:prSet presAssocID="{743000AD-EC49-4D7E-911F-1C944F0FFC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C0882-94DF-4F67-81C4-AB01043FAC59}" type="pres">
      <dgm:prSet presAssocID="{C6A88CDF-C635-4BDC-BD99-33B063255D0C}" presName="spacer" presStyleCnt="0"/>
      <dgm:spPr/>
    </dgm:pt>
    <dgm:pt modelId="{0A4A7BA6-B933-4335-8902-E7145168521C}" type="pres">
      <dgm:prSet presAssocID="{BB561802-CCBC-40E2-A22A-ED3FBDF80A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2051B-F708-4C71-9D36-1EE46142F575}" type="pres">
      <dgm:prSet presAssocID="{7ADA68C0-E89E-4C3E-901F-1226C795573C}" presName="spacer" presStyleCnt="0"/>
      <dgm:spPr/>
    </dgm:pt>
    <dgm:pt modelId="{A7A7EF7F-3D8C-4933-8E3F-29BDAF5382C0}" type="pres">
      <dgm:prSet presAssocID="{4B60BC97-85FD-40C4-9081-0D6CCF43CA9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5C97-C2C3-4B6A-89EA-8DDB442D975F}" type="pres">
      <dgm:prSet presAssocID="{2A943D96-8F59-424B-AE52-8CA73AB5B8F9}" presName="spacer" presStyleCnt="0"/>
      <dgm:spPr/>
    </dgm:pt>
    <dgm:pt modelId="{00C25CA5-0368-4E8E-8653-C0CD8299A99B}" type="pres">
      <dgm:prSet presAssocID="{3500C4A5-9CD4-4193-816B-6969F729A92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1528B-D204-4CBA-A937-A6E53BDD2DB1}" type="pres">
      <dgm:prSet presAssocID="{93B07C20-C4D4-466F-941B-03EA537C7B88}" presName="spacer" presStyleCnt="0"/>
      <dgm:spPr/>
    </dgm:pt>
    <dgm:pt modelId="{ECCEEB86-B701-4D8D-849A-4C9423235410}" type="pres">
      <dgm:prSet presAssocID="{8C29715B-C1B5-475B-B8B2-CE64BAECFA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1DE92C-F5E2-43FE-8F8E-0FFB2AAEB8AF}" type="presOf" srcId="{BB561802-CCBC-40E2-A22A-ED3FBDF80A1D}" destId="{0A4A7BA6-B933-4335-8902-E7145168521C}" srcOrd="0" destOrd="0" presId="urn:microsoft.com/office/officeart/2005/8/layout/vList2"/>
    <dgm:cxn modelId="{4F391BF5-135B-4E98-A7A4-E8FB9C6F86DC}" type="presOf" srcId="{4B60BC97-85FD-40C4-9081-0D6CCF43CA9E}" destId="{A7A7EF7F-3D8C-4933-8E3F-29BDAF5382C0}" srcOrd="0" destOrd="0" presId="urn:microsoft.com/office/officeart/2005/8/layout/vList2"/>
    <dgm:cxn modelId="{1FB0ADC3-6FB4-4575-8C58-1E3AD4E90E16}" type="presOf" srcId="{0ABE71C4-C363-466C-915E-9E8C07715424}" destId="{27DAEA84-9583-4829-B1EB-DC6F7AEA753F}" srcOrd="0" destOrd="0" presId="urn:microsoft.com/office/officeart/2005/8/layout/vList2"/>
    <dgm:cxn modelId="{735170B5-01B7-498B-B192-BA4E39DE2FCA}" type="presOf" srcId="{3500C4A5-9CD4-4193-816B-6969F729A92B}" destId="{00C25CA5-0368-4E8E-8653-C0CD8299A99B}" srcOrd="0" destOrd="0" presId="urn:microsoft.com/office/officeart/2005/8/layout/vList2"/>
    <dgm:cxn modelId="{4AE22423-5D9E-441A-9822-DA8297AD3C14}" srcId="{0ABE71C4-C363-466C-915E-9E8C07715424}" destId="{8C29715B-C1B5-475B-B8B2-CE64BAECFA69}" srcOrd="4" destOrd="0" parTransId="{CA9FBB7B-CF8E-4C43-896E-AE6B48B79171}" sibTransId="{48AD9125-C110-429C-B719-6D73D4B46538}"/>
    <dgm:cxn modelId="{EBBE6741-B480-4AA3-B4F0-FBF626F292AD}" type="presOf" srcId="{8C29715B-C1B5-475B-B8B2-CE64BAECFA69}" destId="{ECCEEB86-B701-4D8D-849A-4C9423235410}" srcOrd="0" destOrd="0" presId="urn:microsoft.com/office/officeart/2005/8/layout/vList2"/>
    <dgm:cxn modelId="{FEE13F55-8749-42E0-B151-33B8A1AC9291}" srcId="{0ABE71C4-C363-466C-915E-9E8C07715424}" destId="{4B60BC97-85FD-40C4-9081-0D6CCF43CA9E}" srcOrd="2" destOrd="0" parTransId="{A04ECFD2-9549-4EF7-B042-0C5EE41BBB25}" sibTransId="{2A943D96-8F59-424B-AE52-8CA73AB5B8F9}"/>
    <dgm:cxn modelId="{3399705F-2519-417A-961F-CA30D17B585B}" srcId="{0ABE71C4-C363-466C-915E-9E8C07715424}" destId="{3500C4A5-9CD4-4193-816B-6969F729A92B}" srcOrd="3" destOrd="0" parTransId="{85B333A4-34B3-4CC7-8A7B-E52B44FE9624}" sibTransId="{93B07C20-C4D4-466F-941B-03EA537C7B88}"/>
    <dgm:cxn modelId="{7AB190C9-8BB7-4DD0-9D47-9D6EF5E77A9E}" type="presOf" srcId="{743000AD-EC49-4D7E-911F-1C944F0FFCB6}" destId="{E06E6F0D-9E0F-4EA0-91EE-80EBEAED5150}" srcOrd="0" destOrd="0" presId="urn:microsoft.com/office/officeart/2005/8/layout/vList2"/>
    <dgm:cxn modelId="{90E2EF9D-5CE6-45F4-B354-F69B9E62B689}" srcId="{0ABE71C4-C363-466C-915E-9E8C07715424}" destId="{743000AD-EC49-4D7E-911F-1C944F0FFCB6}" srcOrd="0" destOrd="0" parTransId="{4CCA887A-C407-4260-917F-F968E3AB33E8}" sibTransId="{C6A88CDF-C635-4BDC-BD99-33B063255D0C}"/>
    <dgm:cxn modelId="{CC432C1F-5D08-4412-B8FE-8ABF2820ACAD}" srcId="{0ABE71C4-C363-466C-915E-9E8C07715424}" destId="{BB561802-CCBC-40E2-A22A-ED3FBDF80A1D}" srcOrd="1" destOrd="0" parTransId="{B24F5982-B573-4FD2-8854-E524501C6A3E}" sibTransId="{7ADA68C0-E89E-4C3E-901F-1226C795573C}"/>
    <dgm:cxn modelId="{5DD7B7D3-4C09-4CC2-B33E-6F4C96BB7E40}" type="presParOf" srcId="{27DAEA84-9583-4829-B1EB-DC6F7AEA753F}" destId="{E06E6F0D-9E0F-4EA0-91EE-80EBEAED5150}" srcOrd="0" destOrd="0" presId="urn:microsoft.com/office/officeart/2005/8/layout/vList2"/>
    <dgm:cxn modelId="{43D6EBF0-EA29-422B-8BAD-8FF87B0A5C91}" type="presParOf" srcId="{27DAEA84-9583-4829-B1EB-DC6F7AEA753F}" destId="{AF9C0882-94DF-4F67-81C4-AB01043FAC59}" srcOrd="1" destOrd="0" presId="urn:microsoft.com/office/officeart/2005/8/layout/vList2"/>
    <dgm:cxn modelId="{EC6D6897-B49A-4EDD-B4B4-C84581619C9D}" type="presParOf" srcId="{27DAEA84-9583-4829-B1EB-DC6F7AEA753F}" destId="{0A4A7BA6-B933-4335-8902-E7145168521C}" srcOrd="2" destOrd="0" presId="urn:microsoft.com/office/officeart/2005/8/layout/vList2"/>
    <dgm:cxn modelId="{813DE9BC-5D6B-47CE-B417-D405EBCA3B48}" type="presParOf" srcId="{27DAEA84-9583-4829-B1EB-DC6F7AEA753F}" destId="{47F2051B-F708-4C71-9D36-1EE46142F575}" srcOrd="3" destOrd="0" presId="urn:microsoft.com/office/officeart/2005/8/layout/vList2"/>
    <dgm:cxn modelId="{6818A27E-2996-4E03-B660-59B4255E4EB0}" type="presParOf" srcId="{27DAEA84-9583-4829-B1EB-DC6F7AEA753F}" destId="{A7A7EF7F-3D8C-4933-8E3F-29BDAF5382C0}" srcOrd="4" destOrd="0" presId="urn:microsoft.com/office/officeart/2005/8/layout/vList2"/>
    <dgm:cxn modelId="{7DEC4B53-D43A-4AB4-8760-810F911AFA43}" type="presParOf" srcId="{27DAEA84-9583-4829-B1EB-DC6F7AEA753F}" destId="{46C25C97-C2C3-4B6A-89EA-8DDB442D975F}" srcOrd="5" destOrd="0" presId="urn:microsoft.com/office/officeart/2005/8/layout/vList2"/>
    <dgm:cxn modelId="{D9B7DECC-A29F-44F6-866C-0C013664BF5E}" type="presParOf" srcId="{27DAEA84-9583-4829-B1EB-DC6F7AEA753F}" destId="{00C25CA5-0368-4E8E-8653-C0CD8299A99B}" srcOrd="6" destOrd="0" presId="urn:microsoft.com/office/officeart/2005/8/layout/vList2"/>
    <dgm:cxn modelId="{71350BE7-F87F-4351-BC0E-E2A346D5D7D8}" type="presParOf" srcId="{27DAEA84-9583-4829-B1EB-DC6F7AEA753F}" destId="{ACB1528B-D204-4CBA-A937-A6E53BDD2DB1}" srcOrd="7" destOrd="0" presId="urn:microsoft.com/office/officeart/2005/8/layout/vList2"/>
    <dgm:cxn modelId="{0A3B91B5-E735-403C-A38F-944D278BC861}" type="presParOf" srcId="{27DAEA84-9583-4829-B1EB-DC6F7AEA753F}" destId="{ECCEEB86-B701-4D8D-849A-4C94232354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0B0D90-B3CE-514B-93FD-A6F6D8CA1C6F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B768-7C2D-9841-8F97-7F0C00EC6FC0}">
      <dgm:prSet custT="1"/>
      <dgm:spPr/>
      <dgm:t>
        <a:bodyPr/>
        <a:lstStyle/>
        <a:p>
          <a:pPr algn="l"/>
          <a:r>
            <a:rPr lang="x-none" sz="3600" dirty="0"/>
            <a:t>የብልጽግና የውስጠ ፓርቲ ዲስፕሊንና ኢንስፔክሽን  </a:t>
          </a:r>
        </a:p>
      </dgm:t>
    </dgm:pt>
    <dgm:pt modelId="{CA949BF7-FA33-1347-99E5-BF775B6BBA37}" type="parTrans" cxnId="{59FC8077-26EF-8E46-B1A1-BE9A1340AADF}">
      <dgm:prSet/>
      <dgm:spPr/>
      <dgm:t>
        <a:bodyPr/>
        <a:lstStyle/>
        <a:p>
          <a:endParaRPr lang="en-US"/>
        </a:p>
      </dgm:t>
    </dgm:pt>
    <dgm:pt modelId="{1C44F889-7C18-E34D-A364-DF39AD52B9F9}" type="sibTrans" cxnId="{59FC8077-26EF-8E46-B1A1-BE9A1340AADF}">
      <dgm:prSet/>
      <dgm:spPr/>
      <dgm:t>
        <a:bodyPr/>
        <a:lstStyle/>
        <a:p>
          <a:endParaRPr lang="en-US"/>
        </a:p>
      </dgm:t>
    </dgm:pt>
    <dgm:pt modelId="{66A028CF-C936-6848-A794-689B7D08C5F0}" type="pres">
      <dgm:prSet presAssocID="{8A0B0D90-B3CE-514B-93FD-A6F6D8CA1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08B7D-45B8-E74D-804F-FC91557BF8F6}" type="pres">
      <dgm:prSet presAssocID="{8A0B0D90-B3CE-514B-93FD-A6F6D8CA1C6F}" presName="dummy" presStyleCnt="0"/>
      <dgm:spPr/>
    </dgm:pt>
    <dgm:pt modelId="{8131BE5A-0BD2-3A41-92C2-E9029661342E}" type="pres">
      <dgm:prSet presAssocID="{8A0B0D90-B3CE-514B-93FD-A6F6D8CA1C6F}" presName="linH" presStyleCnt="0"/>
      <dgm:spPr/>
    </dgm:pt>
    <dgm:pt modelId="{7AA745DE-7557-A243-A252-944CE4E6FA93}" type="pres">
      <dgm:prSet presAssocID="{8A0B0D90-B3CE-514B-93FD-A6F6D8CA1C6F}" presName="padding1" presStyleCnt="0"/>
      <dgm:spPr/>
    </dgm:pt>
    <dgm:pt modelId="{D995F088-F8BD-074E-A918-47B15D1F5286}" type="pres">
      <dgm:prSet presAssocID="{E737B768-7C2D-9841-8F97-7F0C00EC6FC0}" presName="linV" presStyleCnt="0"/>
      <dgm:spPr/>
    </dgm:pt>
    <dgm:pt modelId="{8797E1BD-20D7-3D46-939E-5878569CADF9}" type="pres">
      <dgm:prSet presAssocID="{E737B768-7C2D-9841-8F97-7F0C00EC6FC0}" presName="spVertical1" presStyleCnt="0"/>
      <dgm:spPr/>
    </dgm:pt>
    <dgm:pt modelId="{1F6CA3AC-7198-C043-B86E-1485F5A77CAC}" type="pres">
      <dgm:prSet presAssocID="{E737B768-7C2D-9841-8F97-7F0C00EC6FC0}" presName="parTx" presStyleLbl="revTx" presStyleIdx="0" presStyleCnt="1" custScaleX="104980" custScaleY="115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3878-7BEC-7E4C-8F15-4A557B0C732E}" type="pres">
      <dgm:prSet presAssocID="{E737B768-7C2D-9841-8F97-7F0C00EC6FC0}" presName="spVertical2" presStyleCnt="0"/>
      <dgm:spPr/>
    </dgm:pt>
    <dgm:pt modelId="{BCF68B5E-9EDF-5B46-82B4-8CA5C79C6A9E}" type="pres">
      <dgm:prSet presAssocID="{E737B768-7C2D-9841-8F97-7F0C00EC6FC0}" presName="spVertical3" presStyleCnt="0"/>
      <dgm:spPr/>
    </dgm:pt>
    <dgm:pt modelId="{68630541-FB92-A140-9D93-7A4239721283}" type="pres">
      <dgm:prSet presAssocID="{8A0B0D90-B3CE-514B-93FD-A6F6D8CA1C6F}" presName="padding2" presStyleCnt="0"/>
      <dgm:spPr/>
    </dgm:pt>
    <dgm:pt modelId="{3A298EFB-C60F-D84C-BFC1-18797D8C4444}" type="pres">
      <dgm:prSet presAssocID="{8A0B0D90-B3CE-514B-93FD-A6F6D8CA1C6F}" presName="negArrow" presStyleCnt="0"/>
      <dgm:spPr/>
    </dgm:pt>
    <dgm:pt modelId="{E90A1CD4-96FB-524A-B665-F566CF41862F}" type="pres">
      <dgm:prSet presAssocID="{8A0B0D90-B3CE-514B-93FD-A6F6D8CA1C6F}" presName="backgroundArrow" presStyleLbl="node1" presStyleIdx="0" presStyleCnt="1" custLinFactNeighborY="2594"/>
      <dgm:spPr>
        <a:prstGeom prst="rightArrow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</dgm:ptLst>
  <dgm:cxnLst>
    <dgm:cxn modelId="{59FC8077-26EF-8E46-B1A1-BE9A1340AADF}" srcId="{8A0B0D90-B3CE-514B-93FD-A6F6D8CA1C6F}" destId="{E737B768-7C2D-9841-8F97-7F0C00EC6FC0}" srcOrd="0" destOrd="0" parTransId="{CA949BF7-FA33-1347-99E5-BF775B6BBA37}" sibTransId="{1C44F889-7C18-E34D-A364-DF39AD52B9F9}"/>
    <dgm:cxn modelId="{05360C8C-CE21-3F44-BB81-3A8BD877D6AD}" type="presOf" srcId="{8A0B0D90-B3CE-514B-93FD-A6F6D8CA1C6F}" destId="{66A028CF-C936-6848-A794-689B7D08C5F0}" srcOrd="0" destOrd="0" presId="urn:microsoft.com/office/officeart/2005/8/layout/hProcess3"/>
    <dgm:cxn modelId="{27AF04D7-5A7F-8840-8827-1FC1B9FE332E}" type="presOf" srcId="{E737B768-7C2D-9841-8F97-7F0C00EC6FC0}" destId="{1F6CA3AC-7198-C043-B86E-1485F5A77CAC}" srcOrd="0" destOrd="0" presId="urn:microsoft.com/office/officeart/2005/8/layout/hProcess3"/>
    <dgm:cxn modelId="{8B02B1CE-7953-F74E-B9E4-37128659DE86}" type="presParOf" srcId="{66A028CF-C936-6848-A794-689B7D08C5F0}" destId="{ED508B7D-45B8-E74D-804F-FC91557BF8F6}" srcOrd="0" destOrd="0" presId="urn:microsoft.com/office/officeart/2005/8/layout/hProcess3"/>
    <dgm:cxn modelId="{8DCC56B4-9B07-3740-B1B4-6A5333E3C80C}" type="presParOf" srcId="{66A028CF-C936-6848-A794-689B7D08C5F0}" destId="{8131BE5A-0BD2-3A41-92C2-E9029661342E}" srcOrd="1" destOrd="0" presId="urn:microsoft.com/office/officeart/2005/8/layout/hProcess3"/>
    <dgm:cxn modelId="{EAF23BCC-BE49-BB45-B172-652B00D231DA}" type="presParOf" srcId="{8131BE5A-0BD2-3A41-92C2-E9029661342E}" destId="{7AA745DE-7557-A243-A252-944CE4E6FA93}" srcOrd="0" destOrd="0" presId="urn:microsoft.com/office/officeart/2005/8/layout/hProcess3"/>
    <dgm:cxn modelId="{24F66F47-9D0C-044A-83E8-F41A6F4C9F37}" type="presParOf" srcId="{8131BE5A-0BD2-3A41-92C2-E9029661342E}" destId="{D995F088-F8BD-074E-A918-47B15D1F5286}" srcOrd="1" destOrd="0" presId="urn:microsoft.com/office/officeart/2005/8/layout/hProcess3"/>
    <dgm:cxn modelId="{65FDC049-12FB-C946-B343-C982A144C72C}" type="presParOf" srcId="{D995F088-F8BD-074E-A918-47B15D1F5286}" destId="{8797E1BD-20D7-3D46-939E-5878569CADF9}" srcOrd="0" destOrd="0" presId="urn:microsoft.com/office/officeart/2005/8/layout/hProcess3"/>
    <dgm:cxn modelId="{0455F735-BC1D-494D-AEB7-DC260236F05C}" type="presParOf" srcId="{D995F088-F8BD-074E-A918-47B15D1F5286}" destId="{1F6CA3AC-7198-C043-B86E-1485F5A77CAC}" srcOrd="1" destOrd="0" presId="urn:microsoft.com/office/officeart/2005/8/layout/hProcess3"/>
    <dgm:cxn modelId="{C08F1415-9D38-4F48-98C2-AD8B51B252B6}" type="presParOf" srcId="{D995F088-F8BD-074E-A918-47B15D1F5286}" destId="{EB7D3878-7BEC-7E4C-8F15-4A557B0C732E}" srcOrd="2" destOrd="0" presId="urn:microsoft.com/office/officeart/2005/8/layout/hProcess3"/>
    <dgm:cxn modelId="{CDF89E78-0EED-4847-9129-0CD92A74BBCA}" type="presParOf" srcId="{D995F088-F8BD-074E-A918-47B15D1F5286}" destId="{BCF68B5E-9EDF-5B46-82B4-8CA5C79C6A9E}" srcOrd="3" destOrd="0" presId="urn:microsoft.com/office/officeart/2005/8/layout/hProcess3"/>
    <dgm:cxn modelId="{57B327AA-8B24-9F42-83EE-9297F0EE0149}" type="presParOf" srcId="{8131BE5A-0BD2-3A41-92C2-E9029661342E}" destId="{68630541-FB92-A140-9D93-7A4239721283}" srcOrd="2" destOrd="0" presId="urn:microsoft.com/office/officeart/2005/8/layout/hProcess3"/>
    <dgm:cxn modelId="{55A35B26-412C-EE4B-9488-09F5BDA1F395}" type="presParOf" srcId="{8131BE5A-0BD2-3A41-92C2-E9029661342E}" destId="{3A298EFB-C60F-D84C-BFC1-18797D8C4444}" srcOrd="3" destOrd="0" presId="urn:microsoft.com/office/officeart/2005/8/layout/hProcess3"/>
    <dgm:cxn modelId="{48767786-F4CD-F245-85ED-31F1C0DEAF2A}" type="presParOf" srcId="{8131BE5A-0BD2-3A41-92C2-E9029661342E}" destId="{E90A1CD4-96FB-524A-B665-F566CF41862F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0B0D90-B3CE-514B-93FD-A6F6D8CA1C6F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B768-7C2D-9841-8F97-7F0C00EC6FC0}">
      <dgm:prSet custT="1"/>
      <dgm:spPr/>
      <dgm:t>
        <a:bodyPr/>
        <a:lstStyle/>
        <a:p>
          <a:pPr algn="ctr"/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የብልጽግና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ፓርቲ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አላማዎች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፣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መርሆዎች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፣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እሴቶችና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መዋቅር</a:t>
          </a:r>
          <a:endParaRPr lang="x-none" sz="3200" dirty="0"/>
        </a:p>
      </dgm:t>
    </dgm:pt>
    <dgm:pt modelId="{CA949BF7-FA33-1347-99E5-BF775B6BBA37}" type="parTrans" cxnId="{59FC8077-26EF-8E46-B1A1-BE9A1340AADF}">
      <dgm:prSet/>
      <dgm:spPr/>
      <dgm:t>
        <a:bodyPr/>
        <a:lstStyle/>
        <a:p>
          <a:endParaRPr lang="en-US"/>
        </a:p>
      </dgm:t>
    </dgm:pt>
    <dgm:pt modelId="{1C44F889-7C18-E34D-A364-DF39AD52B9F9}" type="sibTrans" cxnId="{59FC8077-26EF-8E46-B1A1-BE9A1340AADF}">
      <dgm:prSet/>
      <dgm:spPr/>
      <dgm:t>
        <a:bodyPr/>
        <a:lstStyle/>
        <a:p>
          <a:endParaRPr lang="en-US"/>
        </a:p>
      </dgm:t>
    </dgm:pt>
    <dgm:pt modelId="{66A028CF-C936-6848-A794-689B7D08C5F0}" type="pres">
      <dgm:prSet presAssocID="{8A0B0D90-B3CE-514B-93FD-A6F6D8CA1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08B7D-45B8-E74D-804F-FC91557BF8F6}" type="pres">
      <dgm:prSet presAssocID="{8A0B0D90-B3CE-514B-93FD-A6F6D8CA1C6F}" presName="dummy" presStyleCnt="0"/>
      <dgm:spPr/>
    </dgm:pt>
    <dgm:pt modelId="{8131BE5A-0BD2-3A41-92C2-E9029661342E}" type="pres">
      <dgm:prSet presAssocID="{8A0B0D90-B3CE-514B-93FD-A6F6D8CA1C6F}" presName="linH" presStyleCnt="0"/>
      <dgm:spPr/>
    </dgm:pt>
    <dgm:pt modelId="{7AA745DE-7557-A243-A252-944CE4E6FA93}" type="pres">
      <dgm:prSet presAssocID="{8A0B0D90-B3CE-514B-93FD-A6F6D8CA1C6F}" presName="padding1" presStyleCnt="0"/>
      <dgm:spPr/>
    </dgm:pt>
    <dgm:pt modelId="{D995F088-F8BD-074E-A918-47B15D1F5286}" type="pres">
      <dgm:prSet presAssocID="{E737B768-7C2D-9841-8F97-7F0C00EC6FC0}" presName="linV" presStyleCnt="0"/>
      <dgm:spPr/>
    </dgm:pt>
    <dgm:pt modelId="{8797E1BD-20D7-3D46-939E-5878569CADF9}" type="pres">
      <dgm:prSet presAssocID="{E737B768-7C2D-9841-8F97-7F0C00EC6FC0}" presName="spVertical1" presStyleCnt="0"/>
      <dgm:spPr/>
    </dgm:pt>
    <dgm:pt modelId="{1F6CA3AC-7198-C043-B86E-1485F5A77CAC}" type="pres">
      <dgm:prSet presAssocID="{E737B768-7C2D-9841-8F97-7F0C00EC6FC0}" presName="parTx" presStyleLbl="revTx" presStyleIdx="0" presStyleCnt="1" custScaleX="246154" custScaleY="126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3878-7BEC-7E4C-8F15-4A557B0C732E}" type="pres">
      <dgm:prSet presAssocID="{E737B768-7C2D-9841-8F97-7F0C00EC6FC0}" presName="spVertical2" presStyleCnt="0"/>
      <dgm:spPr/>
    </dgm:pt>
    <dgm:pt modelId="{BCF68B5E-9EDF-5B46-82B4-8CA5C79C6A9E}" type="pres">
      <dgm:prSet presAssocID="{E737B768-7C2D-9841-8F97-7F0C00EC6FC0}" presName="spVertical3" presStyleCnt="0"/>
      <dgm:spPr/>
    </dgm:pt>
    <dgm:pt modelId="{68630541-FB92-A140-9D93-7A4239721283}" type="pres">
      <dgm:prSet presAssocID="{8A0B0D90-B3CE-514B-93FD-A6F6D8CA1C6F}" presName="padding2" presStyleCnt="0"/>
      <dgm:spPr/>
    </dgm:pt>
    <dgm:pt modelId="{3A298EFB-C60F-D84C-BFC1-18797D8C4444}" type="pres">
      <dgm:prSet presAssocID="{8A0B0D90-B3CE-514B-93FD-A6F6D8CA1C6F}" presName="negArrow" presStyleCnt="0"/>
      <dgm:spPr/>
    </dgm:pt>
    <dgm:pt modelId="{E90A1CD4-96FB-524A-B665-F566CF41862F}" type="pres">
      <dgm:prSet presAssocID="{8A0B0D90-B3CE-514B-93FD-A6F6D8CA1C6F}" presName="backgroundArrow" presStyleLbl="node1" presStyleIdx="0" presStyleCnt="1" custLinFactNeighborY="2594"/>
      <dgm:spPr>
        <a:prstGeom prst="rightArrow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</dgm:ptLst>
  <dgm:cxnLst>
    <dgm:cxn modelId="{59FC8077-26EF-8E46-B1A1-BE9A1340AADF}" srcId="{8A0B0D90-B3CE-514B-93FD-A6F6D8CA1C6F}" destId="{E737B768-7C2D-9841-8F97-7F0C00EC6FC0}" srcOrd="0" destOrd="0" parTransId="{CA949BF7-FA33-1347-99E5-BF775B6BBA37}" sibTransId="{1C44F889-7C18-E34D-A364-DF39AD52B9F9}"/>
    <dgm:cxn modelId="{05360C8C-CE21-3F44-BB81-3A8BD877D6AD}" type="presOf" srcId="{8A0B0D90-B3CE-514B-93FD-A6F6D8CA1C6F}" destId="{66A028CF-C936-6848-A794-689B7D08C5F0}" srcOrd="0" destOrd="0" presId="urn:microsoft.com/office/officeart/2005/8/layout/hProcess3"/>
    <dgm:cxn modelId="{27AF04D7-5A7F-8840-8827-1FC1B9FE332E}" type="presOf" srcId="{E737B768-7C2D-9841-8F97-7F0C00EC6FC0}" destId="{1F6CA3AC-7198-C043-B86E-1485F5A77CAC}" srcOrd="0" destOrd="0" presId="urn:microsoft.com/office/officeart/2005/8/layout/hProcess3"/>
    <dgm:cxn modelId="{8B02B1CE-7953-F74E-B9E4-37128659DE86}" type="presParOf" srcId="{66A028CF-C936-6848-A794-689B7D08C5F0}" destId="{ED508B7D-45B8-E74D-804F-FC91557BF8F6}" srcOrd="0" destOrd="0" presId="urn:microsoft.com/office/officeart/2005/8/layout/hProcess3"/>
    <dgm:cxn modelId="{8DCC56B4-9B07-3740-B1B4-6A5333E3C80C}" type="presParOf" srcId="{66A028CF-C936-6848-A794-689B7D08C5F0}" destId="{8131BE5A-0BD2-3A41-92C2-E9029661342E}" srcOrd="1" destOrd="0" presId="urn:microsoft.com/office/officeart/2005/8/layout/hProcess3"/>
    <dgm:cxn modelId="{EAF23BCC-BE49-BB45-B172-652B00D231DA}" type="presParOf" srcId="{8131BE5A-0BD2-3A41-92C2-E9029661342E}" destId="{7AA745DE-7557-A243-A252-944CE4E6FA93}" srcOrd="0" destOrd="0" presId="urn:microsoft.com/office/officeart/2005/8/layout/hProcess3"/>
    <dgm:cxn modelId="{24F66F47-9D0C-044A-83E8-F41A6F4C9F37}" type="presParOf" srcId="{8131BE5A-0BD2-3A41-92C2-E9029661342E}" destId="{D995F088-F8BD-074E-A918-47B15D1F5286}" srcOrd="1" destOrd="0" presId="urn:microsoft.com/office/officeart/2005/8/layout/hProcess3"/>
    <dgm:cxn modelId="{65FDC049-12FB-C946-B343-C982A144C72C}" type="presParOf" srcId="{D995F088-F8BD-074E-A918-47B15D1F5286}" destId="{8797E1BD-20D7-3D46-939E-5878569CADF9}" srcOrd="0" destOrd="0" presId="urn:microsoft.com/office/officeart/2005/8/layout/hProcess3"/>
    <dgm:cxn modelId="{0455F735-BC1D-494D-AEB7-DC260236F05C}" type="presParOf" srcId="{D995F088-F8BD-074E-A918-47B15D1F5286}" destId="{1F6CA3AC-7198-C043-B86E-1485F5A77CAC}" srcOrd="1" destOrd="0" presId="urn:microsoft.com/office/officeart/2005/8/layout/hProcess3"/>
    <dgm:cxn modelId="{C08F1415-9D38-4F48-98C2-AD8B51B252B6}" type="presParOf" srcId="{D995F088-F8BD-074E-A918-47B15D1F5286}" destId="{EB7D3878-7BEC-7E4C-8F15-4A557B0C732E}" srcOrd="2" destOrd="0" presId="urn:microsoft.com/office/officeart/2005/8/layout/hProcess3"/>
    <dgm:cxn modelId="{CDF89E78-0EED-4847-9129-0CD92A74BBCA}" type="presParOf" srcId="{D995F088-F8BD-074E-A918-47B15D1F5286}" destId="{BCF68B5E-9EDF-5B46-82B4-8CA5C79C6A9E}" srcOrd="3" destOrd="0" presId="urn:microsoft.com/office/officeart/2005/8/layout/hProcess3"/>
    <dgm:cxn modelId="{57B327AA-8B24-9F42-83EE-9297F0EE0149}" type="presParOf" srcId="{8131BE5A-0BD2-3A41-92C2-E9029661342E}" destId="{68630541-FB92-A140-9D93-7A4239721283}" srcOrd="2" destOrd="0" presId="urn:microsoft.com/office/officeart/2005/8/layout/hProcess3"/>
    <dgm:cxn modelId="{55A35B26-412C-EE4B-9488-09F5BDA1F395}" type="presParOf" srcId="{8131BE5A-0BD2-3A41-92C2-E9029661342E}" destId="{3A298EFB-C60F-D84C-BFC1-18797D8C4444}" srcOrd="3" destOrd="0" presId="urn:microsoft.com/office/officeart/2005/8/layout/hProcess3"/>
    <dgm:cxn modelId="{48767786-F4CD-F245-85ED-31F1C0DEAF2A}" type="presParOf" srcId="{8131BE5A-0BD2-3A41-92C2-E9029661342E}" destId="{E90A1CD4-96FB-524A-B665-F566CF41862F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721F09-9D62-D848-A490-C870DD9BDF5D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3233B-F6B1-CC4D-8673-E75150EC1B7D}">
      <dgm:prSet phldrT="[Text]"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en-US" sz="2800" dirty="0" err="1">
              <a:solidFill>
                <a:schemeClr val="bg2">
                  <a:lumMod val="10000"/>
                </a:schemeClr>
              </a:solidFill>
            </a:rPr>
            <a:t>ጥቅል</a:t>
          </a:r>
          <a:r>
            <a:rPr lang="en-US" sz="28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2800" dirty="0" err="1">
              <a:solidFill>
                <a:schemeClr val="bg2">
                  <a:lumMod val="10000"/>
                </a:schemeClr>
              </a:solidFill>
            </a:rPr>
            <a:t>ዓላማ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0A3766C1-9033-9840-85B3-0534D8E48846}" type="parTrans" cxnId="{D8EA2308-10B0-E849-B88C-93C50DF06A25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C19CCAE9-C1DC-1745-846D-16096CB35D81}" type="sibTrans" cxnId="{D8EA2308-10B0-E849-B88C-93C50DF06A25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7F753913-6151-0749-B8F8-0B3A1A4AA2D6}">
      <dgm:prSet phldrT="[Text]"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buFontTx/>
            <a:buNone/>
          </a:pPr>
          <a:r>
            <a:rPr lang="am-ET" sz="2400" dirty="0"/>
            <a:t>የበለጸገች ኢትዮጵያን እውን ማድረግ </a:t>
          </a: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1567BA19-0A65-4944-A3B3-EFBC09A327BA}" type="parTrans" cxnId="{B10DEC99-B02C-C440-9005-5823E1693D1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2F2F249-417C-244D-BE62-B63CF04AE9BE}" type="sibTrans" cxnId="{B10DEC99-B02C-C440-9005-5823E1693D1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4A48947B-8B82-ED41-86F7-DA7A59BF7B45}">
      <dgm:prSet phldrT="[Text]"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>
              <a:solidFill>
                <a:schemeClr val="bg2">
                  <a:lumMod val="10000"/>
                </a:schemeClr>
              </a:solidFill>
            </a:rPr>
            <a:t>የፖለቲካ ዓላማ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FE9B62E9-3064-8144-A0C4-27F385D530D0}" type="parTrans" cxnId="{B260CD2E-D3F0-8C48-9605-64957AEFA06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1B8FFCE2-2CE6-534E-92DF-79814C4980DE}" type="sibTrans" cxnId="{B260CD2E-D3F0-8C48-9605-64957AEFA06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69B33D6D-9A10-5F4A-B6CE-5899FC5904D5}">
      <dgm:prSet phldrT="[Text]"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buFontTx/>
            <a:buNone/>
          </a:pPr>
          <a:r>
            <a:rPr lang="am-ET" sz="2400" dirty="0"/>
            <a:t>ጠንካራና ቅቡልነት</a:t>
          </a:r>
          <a:r>
            <a:rPr lang="en-US" sz="2400" dirty="0"/>
            <a:t> </a:t>
          </a:r>
          <a:r>
            <a:rPr lang="am-ET" sz="2400" dirty="0"/>
            <a:t>ያለው ዘላቂ ሀገረ-መንግስት መገንባት </a:t>
          </a: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2DFB5443-BDFE-004F-A51C-684DD7A80519}" type="parTrans" cxnId="{08EAEEA8-BB98-A748-B061-CA20F7D4CEF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565C8DF-E848-4241-BDAA-479D9AD5F82E}" type="sibTrans" cxnId="{08EAEEA8-BB98-A748-B061-CA20F7D4CEF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C91D44FD-CADA-004A-8AC0-5C5A6A49ABFF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chemeClr val="bg2">
                  <a:lumMod val="10000"/>
                </a:schemeClr>
              </a:solidFill>
            </a:rPr>
            <a:t>የኢኮኖሚ</a:t>
          </a:r>
          <a:r>
            <a:rPr lang="en-US" sz="24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2800" dirty="0" err="1">
              <a:solidFill>
                <a:schemeClr val="bg2">
                  <a:lumMod val="10000"/>
                </a:schemeClr>
              </a:solidFill>
            </a:rPr>
            <a:t>ዓላማ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938AB51E-E7F3-034A-B4CB-7D54E84F5C7C}" type="parTrans" cxnId="{1CED1FC9-AADD-694E-BBA5-47F0DDF5B1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7F6BFEE2-3869-CB47-8B94-A6DD3D464BDA}" type="sibTrans" cxnId="{1CED1FC9-AADD-694E-BBA5-47F0DDF5B1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407C7A21-733D-454E-A63D-28D928ABD2EF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buFontTx/>
            <a:buNone/>
          </a:pPr>
          <a:r>
            <a:rPr lang="am-ET" sz="2400" dirty="0"/>
            <a:t>ልማትና ፍትሃዊ ተጠቃሚነትን የሚያረጋግጥ አካታች የኢኮኖሚ ስርዓት መገንባት </a:t>
          </a: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2F729EC8-38F2-8644-ABEE-D5A9875A332D}" type="parTrans" cxnId="{2283995B-A912-B947-A06D-E637EBD9F0F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C3B5ED9E-934C-494B-B182-3405775C4365}" type="sibTrans" cxnId="{2283995B-A912-B947-A06D-E637EBD9F0F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AF0333E3-FE23-6C45-8967-2174F553F352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>
              <a:solidFill>
                <a:schemeClr val="bg2">
                  <a:lumMod val="10000"/>
                </a:schemeClr>
              </a:solidFill>
            </a:rPr>
            <a:t>ማህበራዊ ዓላማ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B2FDFDF0-30E8-7F47-A957-4F0B43583D71}" type="parTrans" cxnId="{980B4E8E-BA17-D740-A387-AA7148AB877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129C5AD8-3ECB-834A-8B7D-91536E3DB0E5}" type="sibTrans" cxnId="{980B4E8E-BA17-D740-A387-AA7148AB877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A03B675-D5D6-4146-AFEF-B8AB85874134}">
      <dgm:prSet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chemeClr val="bg2">
                  <a:lumMod val="10000"/>
                </a:schemeClr>
              </a:solidFill>
            </a:rPr>
            <a:t>የውጭ</a:t>
          </a:r>
          <a:r>
            <a:rPr lang="en-US" sz="24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2400" dirty="0" err="1">
              <a:solidFill>
                <a:schemeClr val="bg2">
                  <a:lumMod val="10000"/>
                </a:schemeClr>
              </a:solidFill>
            </a:rPr>
            <a:t>ግንኙነት</a:t>
          </a:r>
          <a:r>
            <a:rPr lang="en-US" sz="24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2800" dirty="0" err="1">
              <a:solidFill>
                <a:schemeClr val="bg2">
                  <a:lumMod val="10000"/>
                </a:schemeClr>
              </a:solidFill>
            </a:rPr>
            <a:t>ዓላማ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  <a:p>
          <a:pPr marL="0"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B177A029-0376-B540-854C-C40671BBC22D}" type="parTrans" cxnId="{DED1EE95-4315-2341-9CDF-46703890A46F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983D717D-62A4-AF40-89AF-AFB6BBA7436D}" type="sibTrans" cxnId="{DED1EE95-4315-2341-9CDF-46703890A46F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4F72D027-34C0-5440-9E7E-E37420E9A9BF}">
      <dgm:prSet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ሁለንተናዊ ብልጽግናን የሚያረጋግጥ አካታች ማህበራዊ ልማት </a:t>
          </a:r>
        </a:p>
      </dgm:t>
    </dgm:pt>
    <dgm:pt modelId="{7037B10E-C910-0B49-B854-E23247D64480}" type="parTrans" cxnId="{E0F9A36B-50F2-2546-80CF-E1DD66A299C7}">
      <dgm:prSet/>
      <dgm:spPr/>
      <dgm:t>
        <a:bodyPr/>
        <a:lstStyle/>
        <a:p>
          <a:endParaRPr lang="en-US" sz="2400"/>
        </a:p>
      </dgm:t>
    </dgm:pt>
    <dgm:pt modelId="{0188C8FF-378B-F54D-87C0-90D1AD799C78}" type="sibTrans" cxnId="{E0F9A36B-50F2-2546-80CF-E1DD66A299C7}">
      <dgm:prSet/>
      <dgm:spPr/>
      <dgm:t>
        <a:bodyPr/>
        <a:lstStyle/>
        <a:p>
          <a:endParaRPr lang="en-US" sz="2400"/>
        </a:p>
      </dgm:t>
    </dgm:pt>
    <dgm:pt modelId="{46CD88A8-54B1-9849-9544-5632C8E31D68}">
      <dgm:prSet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ሀገራዊ ክብርን ማዕከል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ያደረገ የውጭ ግንኙነት </a:t>
          </a:r>
        </a:p>
      </dgm:t>
    </dgm:pt>
    <dgm:pt modelId="{D97E4653-235E-4941-8335-8EB13F31F7BD}" type="parTrans" cxnId="{CBD48142-8ED5-E34C-B391-136CA1A79FA9}">
      <dgm:prSet/>
      <dgm:spPr/>
      <dgm:t>
        <a:bodyPr/>
        <a:lstStyle/>
        <a:p>
          <a:endParaRPr lang="en-US" sz="2400"/>
        </a:p>
      </dgm:t>
    </dgm:pt>
    <dgm:pt modelId="{CF56789F-B378-394C-ABBC-E1DF8B07C2C2}" type="sibTrans" cxnId="{CBD48142-8ED5-E34C-B391-136CA1A79FA9}">
      <dgm:prSet/>
      <dgm:spPr/>
      <dgm:t>
        <a:bodyPr/>
        <a:lstStyle/>
        <a:p>
          <a:endParaRPr lang="en-US" sz="2400"/>
        </a:p>
      </dgm:t>
    </dgm:pt>
    <dgm:pt modelId="{F7E098DD-35F4-6C48-A965-8307B6DBD180}" type="pres">
      <dgm:prSet presAssocID="{09721F09-9D62-D848-A490-C870DD9BDF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DDD14-DBEA-CF42-AA24-6123A8E969E8}" type="pres">
      <dgm:prSet presAssocID="{2323233B-F6B1-CC4D-8673-E75150EC1B7D}" presName="linNode" presStyleCnt="0"/>
      <dgm:spPr/>
    </dgm:pt>
    <dgm:pt modelId="{75E8CB2B-2FEA-0348-A5A3-2C49765724FA}" type="pres">
      <dgm:prSet presAssocID="{2323233B-F6B1-CC4D-8673-E75150EC1B7D}" presName="parentText" presStyleLbl="node1" presStyleIdx="0" presStyleCnt="7" custScaleX="769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04F75-D53A-564A-862D-D1BD1B041C10}" type="pres">
      <dgm:prSet presAssocID="{2323233B-F6B1-CC4D-8673-E75150EC1B7D}" presName="descendantText" presStyleLbl="alignAccFollowNode1" presStyleIdx="0" presStyleCnt="3" custScaleX="100944" custScaleY="123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8AF76-91FC-D84E-9BB3-19393B9AC12F}" type="pres">
      <dgm:prSet presAssocID="{C19CCAE9-C1DC-1745-846D-16096CB35D81}" presName="sp" presStyleCnt="0"/>
      <dgm:spPr/>
    </dgm:pt>
    <dgm:pt modelId="{983477E5-D4E3-B240-A7A2-54D68B8EF165}" type="pres">
      <dgm:prSet presAssocID="{4A48947B-8B82-ED41-86F7-DA7A59BF7B45}" presName="linNode" presStyleCnt="0"/>
      <dgm:spPr/>
    </dgm:pt>
    <dgm:pt modelId="{63B859A6-6A9B-6446-9E0F-5AD3209D1054}" type="pres">
      <dgm:prSet presAssocID="{4A48947B-8B82-ED41-86F7-DA7A59BF7B45}" presName="parentText" presStyleLbl="node1" presStyleIdx="1" presStyleCnt="7" custScaleX="78193" custLinFactNeighborX="-252" custLinFactNeighborY="389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997C0-30A7-4440-A841-3FC8E2FF826A}" type="pres">
      <dgm:prSet presAssocID="{4A48947B-8B82-ED41-86F7-DA7A59BF7B45}" presName="descendantText" presStyleLbl="alignAccFollowNode1" presStyleIdx="1" presStyleCnt="3" custLinFactNeighborX="-895" custLinFactNeighborY="4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3C69F-2B03-5D42-9314-EFF35BF03D9D}" type="pres">
      <dgm:prSet presAssocID="{1B8FFCE2-2CE6-534E-92DF-79814C4980DE}" presName="sp" presStyleCnt="0"/>
      <dgm:spPr/>
    </dgm:pt>
    <dgm:pt modelId="{A219433F-90FF-404F-BC65-52D3937D9208}" type="pres">
      <dgm:prSet presAssocID="{C91D44FD-CADA-004A-8AC0-5C5A6A49ABFF}" presName="linNode" presStyleCnt="0"/>
      <dgm:spPr/>
    </dgm:pt>
    <dgm:pt modelId="{05C4C041-20C8-5248-A84D-BE81A3EE3FBE}" type="pres">
      <dgm:prSet presAssocID="{C91D44FD-CADA-004A-8AC0-5C5A6A49ABFF}" presName="parentText" presStyleLbl="node1" presStyleIdx="2" presStyleCnt="7" custScaleX="76922" custLinFactNeighborX="251" custLinFactNeighborY="756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E2577-DD5F-BF41-99C0-CD109A1191A3}" type="pres">
      <dgm:prSet presAssocID="{C91D44FD-CADA-004A-8AC0-5C5A6A49ABFF}" presName="descendantText" presStyleLbl="alignAccFollowNode1" presStyleIdx="2" presStyleCnt="3" custScaleX="100149" custScaleY="133130" custLinFactY="8398" custLinFactNeighborX="-4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7B5FF-48FA-0640-93D8-5D8A4E9C535B}" type="pres">
      <dgm:prSet presAssocID="{7F6BFEE2-3869-CB47-8B94-A6DD3D464BDA}" presName="sp" presStyleCnt="0"/>
      <dgm:spPr/>
    </dgm:pt>
    <dgm:pt modelId="{E47CBC5C-ED79-954A-8AE2-3C1C2F22CE8E}" type="pres">
      <dgm:prSet presAssocID="{AF0333E3-FE23-6C45-8967-2174F553F352}" presName="linNode" presStyleCnt="0"/>
      <dgm:spPr/>
    </dgm:pt>
    <dgm:pt modelId="{69F0A63E-0F3B-9A45-A710-E4A86F084A3E}" type="pres">
      <dgm:prSet presAssocID="{AF0333E3-FE23-6C45-8967-2174F553F352}" presName="parentText" presStyleLbl="node1" presStyleIdx="3" presStyleCnt="7" custScaleX="77998" custLinFactNeighborX="-447" custLinFactNeighborY="9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83B1E-91F8-F94B-8649-DC9032770493}" type="pres">
      <dgm:prSet presAssocID="{129C5AD8-3ECB-834A-8B7D-91536E3DB0E5}" presName="sp" presStyleCnt="0"/>
      <dgm:spPr/>
    </dgm:pt>
    <dgm:pt modelId="{FBAF7FE7-351E-1A45-806F-62687B539E75}" type="pres">
      <dgm:prSet presAssocID="{3A03B675-D5D6-4146-AFEF-B8AB85874134}" presName="linNode" presStyleCnt="0"/>
      <dgm:spPr/>
    </dgm:pt>
    <dgm:pt modelId="{764E77BE-2CB7-874E-89C9-0CB84D178C8C}" type="pres">
      <dgm:prSet presAssocID="{3A03B675-D5D6-4146-AFEF-B8AB85874134}" presName="parentText" presStyleLbl="node1" presStyleIdx="4" presStyleCnt="7" custScaleX="76726" custLinFactY="31093" custLinFactNeighborX="-31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ED74A-4808-8440-978D-0C17EBC8C4CB}" type="pres">
      <dgm:prSet presAssocID="{983D717D-62A4-AF40-89AF-AFB6BBA7436D}" presName="sp" presStyleCnt="0"/>
      <dgm:spPr/>
    </dgm:pt>
    <dgm:pt modelId="{1671D9BF-78E9-3D4D-95AA-975A8279D083}" type="pres">
      <dgm:prSet presAssocID="{4F72D027-34C0-5440-9E7E-E37420E9A9BF}" presName="linNode" presStyleCnt="0"/>
      <dgm:spPr/>
    </dgm:pt>
    <dgm:pt modelId="{565A79AD-B4D7-1C4F-82AE-E9748C526FC9}" type="pres">
      <dgm:prSet presAssocID="{4F72D027-34C0-5440-9E7E-E37420E9A9BF}" presName="parentText" presStyleLbl="node1" presStyleIdx="5" presStyleCnt="7" custScaleX="181274" custScaleY="85427" custLinFactNeighborX="77090" custLinFactNeighborY="-95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AD813-8FCB-0245-8DCD-A0DBBA34F0E2}" type="pres">
      <dgm:prSet presAssocID="{0188C8FF-378B-F54D-87C0-90D1AD799C78}" presName="sp" presStyleCnt="0"/>
      <dgm:spPr/>
    </dgm:pt>
    <dgm:pt modelId="{C5FE2976-5CDC-334B-A032-173C8FA84EAD}" type="pres">
      <dgm:prSet presAssocID="{46CD88A8-54B1-9849-9544-5632C8E31D68}" presName="linNode" presStyleCnt="0"/>
      <dgm:spPr/>
    </dgm:pt>
    <dgm:pt modelId="{A3BEAF28-274E-A94E-88DC-6D44FCAE89C2}" type="pres">
      <dgm:prSet presAssocID="{46CD88A8-54B1-9849-9544-5632C8E31D68}" presName="parentText" presStyleLbl="node1" presStyleIdx="6" presStyleCnt="7" custScaleX="183824" custLinFactNeighborX="73512" custLinFactNeighborY="-639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3440F-6156-6D4F-8200-B94CCD53A35A}" type="presOf" srcId="{AF0333E3-FE23-6C45-8967-2174F553F352}" destId="{69F0A63E-0F3B-9A45-A710-E4A86F084A3E}" srcOrd="0" destOrd="0" presId="urn:microsoft.com/office/officeart/2005/8/layout/vList5"/>
    <dgm:cxn modelId="{DED22CA1-DFFA-1548-8A75-E300FF7C138A}" type="presOf" srcId="{69B33D6D-9A10-5F4A-B6CE-5899FC5904D5}" destId="{76B997C0-30A7-4440-A841-3FC8E2FF826A}" srcOrd="0" destOrd="0" presId="urn:microsoft.com/office/officeart/2005/8/layout/vList5"/>
    <dgm:cxn modelId="{E9131794-F8AE-5B4B-B371-1F85B6036F15}" type="presOf" srcId="{7F753913-6151-0749-B8F8-0B3A1A4AA2D6}" destId="{57504F75-D53A-564A-862D-D1BD1B041C10}" srcOrd="0" destOrd="0" presId="urn:microsoft.com/office/officeart/2005/8/layout/vList5"/>
    <dgm:cxn modelId="{B10DEC99-B02C-C440-9005-5823E1693D13}" srcId="{2323233B-F6B1-CC4D-8673-E75150EC1B7D}" destId="{7F753913-6151-0749-B8F8-0B3A1A4AA2D6}" srcOrd="0" destOrd="0" parTransId="{1567BA19-0A65-4944-A3B3-EFBC09A327BA}" sibTransId="{02F2F249-417C-244D-BE62-B63CF04AE9BE}"/>
    <dgm:cxn modelId="{EE0FA559-3918-054E-A6FA-678E7DDB8CB3}" type="presOf" srcId="{2323233B-F6B1-CC4D-8673-E75150EC1B7D}" destId="{75E8CB2B-2FEA-0348-A5A3-2C49765724FA}" srcOrd="0" destOrd="0" presId="urn:microsoft.com/office/officeart/2005/8/layout/vList5"/>
    <dgm:cxn modelId="{2283995B-A912-B947-A06D-E637EBD9F0FB}" srcId="{C91D44FD-CADA-004A-8AC0-5C5A6A49ABFF}" destId="{407C7A21-733D-454E-A63D-28D928ABD2EF}" srcOrd="0" destOrd="0" parTransId="{2F729EC8-38F2-8644-ABEE-D5A9875A332D}" sibTransId="{C3B5ED9E-934C-494B-B182-3405775C4365}"/>
    <dgm:cxn modelId="{B260CD2E-D3F0-8C48-9605-64957AEFA063}" srcId="{09721F09-9D62-D848-A490-C870DD9BDF5D}" destId="{4A48947B-8B82-ED41-86F7-DA7A59BF7B45}" srcOrd="1" destOrd="0" parTransId="{FE9B62E9-3064-8144-A0C4-27F385D530D0}" sibTransId="{1B8FFCE2-2CE6-534E-92DF-79814C4980DE}"/>
    <dgm:cxn modelId="{5AD00B5D-3531-5249-8433-37233A5D6721}" type="presOf" srcId="{C91D44FD-CADA-004A-8AC0-5C5A6A49ABFF}" destId="{05C4C041-20C8-5248-A84D-BE81A3EE3FBE}" srcOrd="0" destOrd="0" presId="urn:microsoft.com/office/officeart/2005/8/layout/vList5"/>
    <dgm:cxn modelId="{CD80808D-A0E7-6B4A-B30B-2D0AA3B364FC}" type="presOf" srcId="{3A03B675-D5D6-4146-AFEF-B8AB85874134}" destId="{764E77BE-2CB7-874E-89C9-0CB84D178C8C}" srcOrd="0" destOrd="0" presId="urn:microsoft.com/office/officeart/2005/8/layout/vList5"/>
    <dgm:cxn modelId="{DED1EE95-4315-2341-9CDF-46703890A46F}" srcId="{09721F09-9D62-D848-A490-C870DD9BDF5D}" destId="{3A03B675-D5D6-4146-AFEF-B8AB85874134}" srcOrd="4" destOrd="0" parTransId="{B177A029-0376-B540-854C-C40671BBC22D}" sibTransId="{983D717D-62A4-AF40-89AF-AFB6BBA7436D}"/>
    <dgm:cxn modelId="{55609C6A-F7BD-9944-9CD8-D6DFDD773DC3}" type="presOf" srcId="{4A48947B-8B82-ED41-86F7-DA7A59BF7B45}" destId="{63B859A6-6A9B-6446-9E0F-5AD3209D1054}" srcOrd="0" destOrd="0" presId="urn:microsoft.com/office/officeart/2005/8/layout/vList5"/>
    <dgm:cxn modelId="{1CED1FC9-AADD-694E-BBA5-47F0DDF5B186}" srcId="{09721F09-9D62-D848-A490-C870DD9BDF5D}" destId="{C91D44FD-CADA-004A-8AC0-5C5A6A49ABFF}" srcOrd="2" destOrd="0" parTransId="{938AB51E-E7F3-034A-B4CB-7D54E84F5C7C}" sibTransId="{7F6BFEE2-3869-CB47-8B94-A6DD3D464BDA}"/>
    <dgm:cxn modelId="{95F02016-4300-8B40-8133-B059CBA281C7}" type="presOf" srcId="{4F72D027-34C0-5440-9E7E-E37420E9A9BF}" destId="{565A79AD-B4D7-1C4F-82AE-E9748C526FC9}" srcOrd="0" destOrd="0" presId="urn:microsoft.com/office/officeart/2005/8/layout/vList5"/>
    <dgm:cxn modelId="{445419ED-1205-6845-BC65-E40B4FCC7B95}" type="presOf" srcId="{407C7A21-733D-454E-A63D-28D928ABD2EF}" destId="{2D9E2577-DD5F-BF41-99C0-CD109A1191A3}" srcOrd="0" destOrd="0" presId="urn:microsoft.com/office/officeart/2005/8/layout/vList5"/>
    <dgm:cxn modelId="{D8EA2308-10B0-E849-B88C-93C50DF06A25}" srcId="{09721F09-9D62-D848-A490-C870DD9BDF5D}" destId="{2323233B-F6B1-CC4D-8673-E75150EC1B7D}" srcOrd="0" destOrd="0" parTransId="{0A3766C1-9033-9840-85B3-0534D8E48846}" sibTransId="{C19CCAE9-C1DC-1745-846D-16096CB35D81}"/>
    <dgm:cxn modelId="{E0F9A36B-50F2-2546-80CF-E1DD66A299C7}" srcId="{09721F09-9D62-D848-A490-C870DD9BDF5D}" destId="{4F72D027-34C0-5440-9E7E-E37420E9A9BF}" srcOrd="5" destOrd="0" parTransId="{7037B10E-C910-0B49-B854-E23247D64480}" sibTransId="{0188C8FF-378B-F54D-87C0-90D1AD799C78}"/>
    <dgm:cxn modelId="{EBB6627B-3335-8B4E-BAD2-805103A1FFFC}" type="presOf" srcId="{09721F09-9D62-D848-A490-C870DD9BDF5D}" destId="{F7E098DD-35F4-6C48-A965-8307B6DBD180}" srcOrd="0" destOrd="0" presId="urn:microsoft.com/office/officeart/2005/8/layout/vList5"/>
    <dgm:cxn modelId="{CBD48142-8ED5-E34C-B391-136CA1A79FA9}" srcId="{09721F09-9D62-D848-A490-C870DD9BDF5D}" destId="{46CD88A8-54B1-9849-9544-5632C8E31D68}" srcOrd="6" destOrd="0" parTransId="{D97E4653-235E-4941-8335-8EB13F31F7BD}" sibTransId="{CF56789F-B378-394C-ABBC-E1DF8B07C2C2}"/>
    <dgm:cxn modelId="{980B4E8E-BA17-D740-A387-AA7148AB8779}" srcId="{09721F09-9D62-D848-A490-C870DD9BDF5D}" destId="{AF0333E3-FE23-6C45-8967-2174F553F352}" srcOrd="3" destOrd="0" parTransId="{B2FDFDF0-30E8-7F47-A957-4F0B43583D71}" sibTransId="{129C5AD8-3ECB-834A-8B7D-91536E3DB0E5}"/>
    <dgm:cxn modelId="{C1420AF0-5076-1F49-B7F0-3BC1D110D270}" type="presOf" srcId="{46CD88A8-54B1-9849-9544-5632C8E31D68}" destId="{A3BEAF28-274E-A94E-88DC-6D44FCAE89C2}" srcOrd="0" destOrd="0" presId="urn:microsoft.com/office/officeart/2005/8/layout/vList5"/>
    <dgm:cxn modelId="{08EAEEA8-BB98-A748-B061-CA20F7D4CEFD}" srcId="{4A48947B-8B82-ED41-86F7-DA7A59BF7B45}" destId="{69B33D6D-9A10-5F4A-B6CE-5899FC5904D5}" srcOrd="0" destOrd="0" parTransId="{2DFB5443-BDFE-004F-A51C-684DD7A80519}" sibTransId="{D565C8DF-E848-4241-BDAA-479D9AD5F82E}"/>
    <dgm:cxn modelId="{456FFA6A-1DB3-4A4F-B256-A366D7BD7A32}" type="presParOf" srcId="{F7E098DD-35F4-6C48-A965-8307B6DBD180}" destId="{B33DDD14-DBEA-CF42-AA24-6123A8E969E8}" srcOrd="0" destOrd="0" presId="urn:microsoft.com/office/officeart/2005/8/layout/vList5"/>
    <dgm:cxn modelId="{971DABE3-A60D-D344-B4BF-31EC7FAF69C4}" type="presParOf" srcId="{B33DDD14-DBEA-CF42-AA24-6123A8E969E8}" destId="{75E8CB2B-2FEA-0348-A5A3-2C49765724FA}" srcOrd="0" destOrd="0" presId="urn:microsoft.com/office/officeart/2005/8/layout/vList5"/>
    <dgm:cxn modelId="{A6B5633C-F62D-5C40-A5B1-9E6B2F561755}" type="presParOf" srcId="{B33DDD14-DBEA-CF42-AA24-6123A8E969E8}" destId="{57504F75-D53A-564A-862D-D1BD1B041C10}" srcOrd="1" destOrd="0" presId="urn:microsoft.com/office/officeart/2005/8/layout/vList5"/>
    <dgm:cxn modelId="{49FF18E5-C5AB-B24B-94E8-21F7DE5DA6BE}" type="presParOf" srcId="{F7E098DD-35F4-6C48-A965-8307B6DBD180}" destId="{D698AF76-91FC-D84E-9BB3-19393B9AC12F}" srcOrd="1" destOrd="0" presId="urn:microsoft.com/office/officeart/2005/8/layout/vList5"/>
    <dgm:cxn modelId="{07FE7064-C26F-4D4B-92A0-2875399175A7}" type="presParOf" srcId="{F7E098DD-35F4-6C48-A965-8307B6DBD180}" destId="{983477E5-D4E3-B240-A7A2-54D68B8EF165}" srcOrd="2" destOrd="0" presId="urn:microsoft.com/office/officeart/2005/8/layout/vList5"/>
    <dgm:cxn modelId="{B01D3510-39C5-0644-80C1-066CF61F067B}" type="presParOf" srcId="{983477E5-D4E3-B240-A7A2-54D68B8EF165}" destId="{63B859A6-6A9B-6446-9E0F-5AD3209D1054}" srcOrd="0" destOrd="0" presId="urn:microsoft.com/office/officeart/2005/8/layout/vList5"/>
    <dgm:cxn modelId="{4AAF62DB-E9F4-A247-974B-F17BC05277F8}" type="presParOf" srcId="{983477E5-D4E3-B240-A7A2-54D68B8EF165}" destId="{76B997C0-30A7-4440-A841-3FC8E2FF826A}" srcOrd="1" destOrd="0" presId="urn:microsoft.com/office/officeart/2005/8/layout/vList5"/>
    <dgm:cxn modelId="{F6C97623-8FD3-9A4C-AFCE-1E65B02E3D02}" type="presParOf" srcId="{F7E098DD-35F4-6C48-A965-8307B6DBD180}" destId="{A393C69F-2B03-5D42-9314-EFF35BF03D9D}" srcOrd="3" destOrd="0" presId="urn:microsoft.com/office/officeart/2005/8/layout/vList5"/>
    <dgm:cxn modelId="{4E554D4B-2F8D-594E-B830-8D17787539DD}" type="presParOf" srcId="{F7E098DD-35F4-6C48-A965-8307B6DBD180}" destId="{A219433F-90FF-404F-BC65-52D3937D9208}" srcOrd="4" destOrd="0" presId="urn:microsoft.com/office/officeart/2005/8/layout/vList5"/>
    <dgm:cxn modelId="{CEF6BB28-778E-2E47-A502-C8B79925425D}" type="presParOf" srcId="{A219433F-90FF-404F-BC65-52D3937D9208}" destId="{05C4C041-20C8-5248-A84D-BE81A3EE3FBE}" srcOrd="0" destOrd="0" presId="urn:microsoft.com/office/officeart/2005/8/layout/vList5"/>
    <dgm:cxn modelId="{10DA7915-F528-1B43-B029-B05237435DCE}" type="presParOf" srcId="{A219433F-90FF-404F-BC65-52D3937D9208}" destId="{2D9E2577-DD5F-BF41-99C0-CD109A1191A3}" srcOrd="1" destOrd="0" presId="urn:microsoft.com/office/officeart/2005/8/layout/vList5"/>
    <dgm:cxn modelId="{8E88ED6C-786D-FE45-AA13-D287C485B152}" type="presParOf" srcId="{F7E098DD-35F4-6C48-A965-8307B6DBD180}" destId="{50C7B5FF-48FA-0640-93D8-5D8A4E9C535B}" srcOrd="5" destOrd="0" presId="urn:microsoft.com/office/officeart/2005/8/layout/vList5"/>
    <dgm:cxn modelId="{16D65E79-8AA0-0243-A34C-30EE0E2FAB76}" type="presParOf" srcId="{F7E098DD-35F4-6C48-A965-8307B6DBD180}" destId="{E47CBC5C-ED79-954A-8AE2-3C1C2F22CE8E}" srcOrd="6" destOrd="0" presId="urn:microsoft.com/office/officeart/2005/8/layout/vList5"/>
    <dgm:cxn modelId="{F190880A-F229-BA4E-87DE-6DC9399439C0}" type="presParOf" srcId="{E47CBC5C-ED79-954A-8AE2-3C1C2F22CE8E}" destId="{69F0A63E-0F3B-9A45-A710-E4A86F084A3E}" srcOrd="0" destOrd="0" presId="urn:microsoft.com/office/officeart/2005/8/layout/vList5"/>
    <dgm:cxn modelId="{7011EA3B-7AA7-764A-AAEB-D47108D7B3F1}" type="presParOf" srcId="{F7E098DD-35F4-6C48-A965-8307B6DBD180}" destId="{54983B1E-91F8-F94B-8649-DC9032770493}" srcOrd="7" destOrd="0" presId="urn:microsoft.com/office/officeart/2005/8/layout/vList5"/>
    <dgm:cxn modelId="{D1F4183A-FE8F-E843-AAA8-1AAF1DC0268E}" type="presParOf" srcId="{F7E098DD-35F4-6C48-A965-8307B6DBD180}" destId="{FBAF7FE7-351E-1A45-806F-62687B539E75}" srcOrd="8" destOrd="0" presId="urn:microsoft.com/office/officeart/2005/8/layout/vList5"/>
    <dgm:cxn modelId="{4CDB08EE-A214-D94D-B247-1E466A00FCFF}" type="presParOf" srcId="{FBAF7FE7-351E-1A45-806F-62687B539E75}" destId="{764E77BE-2CB7-874E-89C9-0CB84D178C8C}" srcOrd="0" destOrd="0" presId="urn:microsoft.com/office/officeart/2005/8/layout/vList5"/>
    <dgm:cxn modelId="{2C57FC55-2078-E34E-83C3-653655769BA3}" type="presParOf" srcId="{F7E098DD-35F4-6C48-A965-8307B6DBD180}" destId="{55AED74A-4808-8440-978D-0C17EBC8C4CB}" srcOrd="9" destOrd="0" presId="urn:microsoft.com/office/officeart/2005/8/layout/vList5"/>
    <dgm:cxn modelId="{120C8431-58A7-9141-868E-1EAC4DC262F3}" type="presParOf" srcId="{F7E098DD-35F4-6C48-A965-8307B6DBD180}" destId="{1671D9BF-78E9-3D4D-95AA-975A8279D083}" srcOrd="10" destOrd="0" presId="urn:microsoft.com/office/officeart/2005/8/layout/vList5"/>
    <dgm:cxn modelId="{88D82252-2359-594A-9622-810727037F6F}" type="presParOf" srcId="{1671D9BF-78E9-3D4D-95AA-975A8279D083}" destId="{565A79AD-B4D7-1C4F-82AE-E9748C526FC9}" srcOrd="0" destOrd="0" presId="urn:microsoft.com/office/officeart/2005/8/layout/vList5"/>
    <dgm:cxn modelId="{037DA567-EB52-914B-B597-7DBC19C5DF06}" type="presParOf" srcId="{F7E098DD-35F4-6C48-A965-8307B6DBD180}" destId="{838AD813-8FCB-0245-8DCD-A0DBBA34F0E2}" srcOrd="11" destOrd="0" presId="urn:microsoft.com/office/officeart/2005/8/layout/vList5"/>
    <dgm:cxn modelId="{BF2B5B45-DF31-194A-A616-8F8BC213001D}" type="presParOf" srcId="{F7E098DD-35F4-6C48-A965-8307B6DBD180}" destId="{C5FE2976-5CDC-334B-A032-173C8FA84EAD}" srcOrd="12" destOrd="0" presId="urn:microsoft.com/office/officeart/2005/8/layout/vList5"/>
    <dgm:cxn modelId="{E40F0963-8630-0144-B8FD-64686645AFF0}" type="presParOf" srcId="{C5FE2976-5CDC-334B-A032-173C8FA84EAD}" destId="{A3BEAF28-274E-A94E-88DC-6D44FCAE89C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CA7E2A-7FEA-E644-998F-383FF8C0EA20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867B2-6013-B44B-8BAE-2ED90242E796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  </a:t>
          </a:r>
          <a:r>
            <a:rPr lang="en-US" sz="2800" dirty="0" err="1"/>
            <a:t>ህዝባዊነት</a:t>
          </a:r>
          <a:endParaRPr lang="x-none" sz="2800" dirty="0"/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/>
        </a:p>
      </dgm:t>
    </dgm:pt>
    <dgm:pt modelId="{DEB430B0-09F6-AD41-9E1B-67D6FC27D5A8}" type="parTrans" cxnId="{123CA6DE-10A1-AD4A-A8B9-5C8957D3D275}">
      <dgm:prSet/>
      <dgm:spPr/>
      <dgm:t>
        <a:bodyPr/>
        <a:lstStyle/>
        <a:p>
          <a:pPr algn="l"/>
          <a:endParaRPr lang="en-US" sz="2800"/>
        </a:p>
      </dgm:t>
    </dgm:pt>
    <dgm:pt modelId="{0358D3B0-C111-B347-8DCD-DAF49E50FC14}" type="sibTrans" cxnId="{123CA6DE-10A1-AD4A-A8B9-5C8957D3D275}">
      <dgm:prSet/>
      <dgm:spPr/>
      <dgm:t>
        <a:bodyPr/>
        <a:lstStyle/>
        <a:p>
          <a:pPr algn="l"/>
          <a:endParaRPr lang="en-US" sz="2800"/>
        </a:p>
      </dgm:t>
    </dgm:pt>
    <dgm:pt modelId="{2909FCC3-7211-D549-8A55-D2159365F5B3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        </a:t>
          </a:r>
          <a:r>
            <a:rPr lang="en-US" sz="2800" dirty="0" err="1"/>
            <a:t>ዴሞክራሲያዊነት</a:t>
          </a:r>
          <a:endParaRPr lang="x-none" sz="2800" dirty="0"/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dirty="0"/>
        </a:p>
      </dgm:t>
    </dgm:pt>
    <dgm:pt modelId="{6BE188ED-BC36-824E-9477-8CE0B236DD4E}" type="parTrans" cxnId="{21EA479E-B4DB-F84A-87BF-7F93A9E64667}">
      <dgm:prSet/>
      <dgm:spPr/>
      <dgm:t>
        <a:bodyPr/>
        <a:lstStyle/>
        <a:p>
          <a:pPr algn="l"/>
          <a:endParaRPr lang="en-US" sz="2800"/>
        </a:p>
      </dgm:t>
    </dgm:pt>
    <dgm:pt modelId="{2F392693-7E38-D546-921F-AEA91DD0945F}" type="sibTrans" cxnId="{21EA479E-B4DB-F84A-87BF-7F93A9E64667}">
      <dgm:prSet/>
      <dgm:spPr/>
      <dgm:t>
        <a:bodyPr/>
        <a:lstStyle/>
        <a:p>
          <a:pPr algn="l"/>
          <a:endParaRPr lang="en-US" sz="2800"/>
        </a:p>
      </dgm:t>
    </dgm:pt>
    <dgm:pt modelId="{5F140AE3-6EE1-D542-AD1F-EDA62FA1D898}">
      <dgm:prSet phldrT="[Text]" custT="1"/>
      <dgm:spPr/>
      <dgm:t>
        <a:bodyPr/>
        <a:lstStyle/>
        <a:p>
          <a:pPr algn="l"/>
          <a:r>
            <a:rPr lang="en-US" sz="2800" dirty="0"/>
            <a:t>    </a:t>
          </a:r>
          <a:r>
            <a:rPr lang="en-US" sz="2800" dirty="0" err="1"/>
            <a:t>የህግ</a:t>
          </a:r>
          <a:r>
            <a:rPr lang="en-US" sz="2800" dirty="0"/>
            <a:t> </a:t>
          </a:r>
          <a:r>
            <a:rPr lang="en-US" sz="2800" dirty="0" err="1"/>
            <a:t>የበላይነት</a:t>
          </a:r>
          <a:endParaRPr lang="en-US" sz="2800" dirty="0"/>
        </a:p>
      </dgm:t>
    </dgm:pt>
    <dgm:pt modelId="{23B9B84B-4186-F140-B72D-FF7C40761122}" type="parTrans" cxnId="{85B42BA6-4D9A-B148-8140-859F172DBB33}">
      <dgm:prSet/>
      <dgm:spPr/>
      <dgm:t>
        <a:bodyPr/>
        <a:lstStyle/>
        <a:p>
          <a:pPr algn="l"/>
          <a:endParaRPr lang="en-US" sz="2800"/>
        </a:p>
      </dgm:t>
    </dgm:pt>
    <dgm:pt modelId="{9F292D77-C4D4-F54C-839D-4BAAD070956C}" type="sibTrans" cxnId="{85B42BA6-4D9A-B148-8140-859F172DBB33}">
      <dgm:prSet/>
      <dgm:spPr/>
      <dgm:t>
        <a:bodyPr/>
        <a:lstStyle/>
        <a:p>
          <a:pPr algn="l"/>
          <a:endParaRPr lang="en-US" sz="2800"/>
        </a:p>
      </dgm:t>
    </dgm:pt>
    <dgm:pt modelId="{525BC7AA-821D-0B4C-A49A-1F8C9EDC6F50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arenR"/>
            <a:tabLst/>
            <a:defRPr/>
          </a:pPr>
          <a:r>
            <a:rPr lang="en-US" sz="2800" dirty="0"/>
            <a:t>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arenR"/>
            <a:tabLst/>
            <a:defRPr/>
          </a:pPr>
          <a:r>
            <a:rPr lang="en-US" sz="2800" dirty="0" err="1"/>
            <a:t>ተግባራዊ</a:t>
          </a:r>
          <a:r>
            <a:rPr lang="en-US" sz="2800" dirty="0"/>
            <a:t> </a:t>
          </a:r>
          <a:r>
            <a:rPr lang="en-US" sz="2800" dirty="0" err="1"/>
            <a:t>እውነታ</a:t>
          </a:r>
          <a:endParaRPr lang="x-none" sz="2800" dirty="0"/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arenR"/>
          </a:pPr>
          <a:endParaRPr lang="x-none" sz="2800" dirty="0"/>
        </a:p>
        <a:p>
          <a:pPr algn="l">
            <a:buFont typeface="+mj-lt"/>
            <a:buAutoNum type="arabicParenR"/>
          </a:pPr>
          <a:endParaRPr lang="x-none" sz="2800" dirty="0"/>
        </a:p>
      </dgm:t>
    </dgm:pt>
    <dgm:pt modelId="{63C03EA9-D0DB-3247-81C6-8C7B2B71FAEF}" type="parTrans" cxnId="{C8DE1402-0588-704B-9695-609BBF646352}">
      <dgm:prSet/>
      <dgm:spPr/>
      <dgm:t>
        <a:bodyPr/>
        <a:lstStyle/>
        <a:p>
          <a:pPr algn="l"/>
          <a:endParaRPr lang="en-US" sz="2800"/>
        </a:p>
      </dgm:t>
    </dgm:pt>
    <dgm:pt modelId="{4F4BF1D9-B7A8-2447-B289-39F413EF3F35}" type="sibTrans" cxnId="{C8DE1402-0588-704B-9695-609BBF646352}">
      <dgm:prSet/>
      <dgm:spPr/>
      <dgm:t>
        <a:bodyPr/>
        <a:lstStyle/>
        <a:p>
          <a:pPr algn="l"/>
          <a:endParaRPr lang="en-US" sz="2800"/>
        </a:p>
      </dgm:t>
    </dgm:pt>
    <dgm:pt modelId="{8A47A9D0-1765-874A-BC7A-E1E36B4367F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arenR"/>
            <a:tabLst/>
            <a:defRPr/>
          </a:pPr>
          <a:r>
            <a:rPr lang="en-US" sz="2800" dirty="0"/>
            <a:t>       </a:t>
          </a:r>
          <a:r>
            <a:rPr lang="en-US" sz="2800" dirty="0" err="1"/>
            <a:t>ልማትና</a:t>
          </a:r>
          <a:r>
            <a:rPr lang="en-US" sz="2800" dirty="0"/>
            <a:t> </a:t>
          </a:r>
          <a:r>
            <a:rPr lang="en-US" sz="2800" dirty="0" err="1"/>
            <a:t>ፍትሀዊ</a:t>
          </a:r>
          <a:r>
            <a:rPr lang="en-US" sz="2800" dirty="0"/>
            <a:t> </a:t>
          </a:r>
          <a:r>
            <a:rPr lang="en-US" sz="2800" dirty="0" err="1"/>
            <a:t>ተጠቃሚነት</a:t>
          </a:r>
          <a:endParaRPr lang="x-none" sz="2800" dirty="0"/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arenR"/>
          </a:pPr>
          <a:endParaRPr lang="x-none" sz="2800" dirty="0"/>
        </a:p>
      </dgm:t>
    </dgm:pt>
    <dgm:pt modelId="{2C08308B-381E-1B4D-8B45-874E58536162}" type="parTrans" cxnId="{DB6B5894-3288-E34A-844D-653AB915CA31}">
      <dgm:prSet/>
      <dgm:spPr/>
      <dgm:t>
        <a:bodyPr/>
        <a:lstStyle/>
        <a:p>
          <a:pPr algn="l"/>
          <a:endParaRPr lang="en-US" sz="2800"/>
        </a:p>
      </dgm:t>
    </dgm:pt>
    <dgm:pt modelId="{34AE0475-6FB6-6A40-A9B2-D959D0234164}" type="sibTrans" cxnId="{DB6B5894-3288-E34A-844D-653AB915CA31}">
      <dgm:prSet/>
      <dgm:spPr/>
      <dgm:t>
        <a:bodyPr/>
        <a:lstStyle/>
        <a:p>
          <a:pPr algn="l"/>
          <a:endParaRPr lang="en-US" sz="2800"/>
        </a:p>
      </dgm:t>
    </dgm:pt>
    <dgm:pt modelId="{CDAAB4D9-7F8D-2446-9715-E977A084A7DD}">
      <dgm:prSet custT="1"/>
      <dgm:spPr/>
      <dgm:t>
        <a:bodyPr/>
        <a:lstStyle/>
        <a:p>
          <a:pPr algn="l">
            <a:buFont typeface="+mj-lt"/>
            <a:buAutoNum type="arabicParenR"/>
          </a:pPr>
          <a:r>
            <a:rPr lang="en-US" sz="2800" dirty="0"/>
            <a:t>       </a:t>
          </a:r>
          <a:r>
            <a:rPr lang="en-US" sz="2800" dirty="0" err="1"/>
            <a:t>ሀገራዊ</a:t>
          </a:r>
          <a:r>
            <a:rPr lang="en-US" sz="2800" dirty="0"/>
            <a:t> </a:t>
          </a:r>
          <a:r>
            <a:rPr lang="en-US" sz="2800" dirty="0" err="1"/>
            <a:t>አንድነትና</a:t>
          </a:r>
          <a:r>
            <a:rPr lang="en-US" sz="2800" dirty="0"/>
            <a:t> </a:t>
          </a:r>
          <a:r>
            <a:rPr lang="en-US" sz="2800" dirty="0" err="1"/>
            <a:t>ህብረብሄራዊነት</a:t>
          </a:r>
          <a:endParaRPr lang="x-none" sz="2800" dirty="0"/>
        </a:p>
      </dgm:t>
    </dgm:pt>
    <dgm:pt modelId="{12C0B846-8CF9-3640-97C2-B5CB2DAC1674}" type="parTrans" cxnId="{5EFFFD87-0E64-0440-9902-51EED68AF2AA}">
      <dgm:prSet/>
      <dgm:spPr/>
      <dgm:t>
        <a:bodyPr/>
        <a:lstStyle/>
        <a:p>
          <a:pPr algn="l"/>
          <a:endParaRPr lang="en-US" sz="2800"/>
        </a:p>
      </dgm:t>
    </dgm:pt>
    <dgm:pt modelId="{D2661B3E-3C14-CB49-9D61-A0C3F6B07FA6}" type="sibTrans" cxnId="{5EFFFD87-0E64-0440-9902-51EED68AF2AA}">
      <dgm:prSet/>
      <dgm:spPr/>
      <dgm:t>
        <a:bodyPr/>
        <a:lstStyle/>
        <a:p>
          <a:pPr algn="l"/>
          <a:endParaRPr lang="en-US" sz="2800"/>
        </a:p>
      </dgm:t>
    </dgm:pt>
    <dgm:pt modelId="{62BD7938-504C-6B4E-BC9E-E52AF44D0019}" type="pres">
      <dgm:prSet presAssocID="{3DCA7E2A-7FEA-E644-998F-383FF8C0E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6B1F6-7278-E54D-8285-1ECA31A1A7A5}" type="pres">
      <dgm:prSet presAssocID="{34B867B2-6013-B44B-8BAE-2ED90242E796}" presName="composite" presStyleCnt="0"/>
      <dgm:spPr/>
    </dgm:pt>
    <dgm:pt modelId="{2A8B3D92-1494-A540-9657-D1F7537CAFBA}" type="pres">
      <dgm:prSet presAssocID="{34B867B2-6013-B44B-8BAE-2ED90242E79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87960-586C-3446-9BB0-27286A9DC0E4}" type="pres">
      <dgm:prSet presAssocID="{34B867B2-6013-B44B-8BAE-2ED90242E796}" presName="rect2" presStyleLbl="fgImgPlace1" presStyleIdx="0" presStyleCnt="6" custLinFactNeighborY="-33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CEE2E84-6835-D84A-9083-9DF391D56A3B}" type="pres">
      <dgm:prSet presAssocID="{0358D3B0-C111-B347-8DCD-DAF49E50FC14}" presName="sibTrans" presStyleCnt="0"/>
      <dgm:spPr/>
    </dgm:pt>
    <dgm:pt modelId="{0F1B919A-3B00-004C-A808-EB907F2E3B4F}" type="pres">
      <dgm:prSet presAssocID="{2909FCC3-7211-D549-8A55-D2159365F5B3}" presName="composite" presStyleCnt="0"/>
      <dgm:spPr/>
    </dgm:pt>
    <dgm:pt modelId="{61327015-7620-2D4A-9C1F-E60A867C85F5}" type="pres">
      <dgm:prSet presAssocID="{2909FCC3-7211-D549-8A55-D2159365F5B3}" presName="rect1" presStyleLbl="trAlignAcc1" presStyleIdx="1" presStyleCnt="6" custScaleX="118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A2B7-6E3F-924C-A113-3F92773111DB}" type="pres">
      <dgm:prSet presAssocID="{2909FCC3-7211-D549-8A55-D2159365F5B3}" presName="rect2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FC8AF8D-0C85-AC49-BCA2-634BA7D96EC5}" type="pres">
      <dgm:prSet presAssocID="{2F392693-7E38-D546-921F-AEA91DD0945F}" presName="sibTrans" presStyleCnt="0"/>
      <dgm:spPr/>
    </dgm:pt>
    <dgm:pt modelId="{04E94F21-413F-D540-BD0D-C5FD36CBF945}" type="pres">
      <dgm:prSet presAssocID="{5F140AE3-6EE1-D542-AD1F-EDA62FA1D898}" presName="composite" presStyleCnt="0"/>
      <dgm:spPr/>
    </dgm:pt>
    <dgm:pt modelId="{FCF34D60-65BF-F243-927B-BA3EEF176D1E}" type="pres">
      <dgm:prSet presAssocID="{5F140AE3-6EE1-D542-AD1F-EDA62FA1D898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0BD8-5F21-D740-855D-1E99111A3DAB}" type="pres">
      <dgm:prSet presAssocID="{5F140AE3-6EE1-D542-AD1F-EDA62FA1D898}" presName="rect2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E8B936A-CB5C-1A45-AB98-14365FFB359A}" type="pres">
      <dgm:prSet presAssocID="{9F292D77-C4D4-F54C-839D-4BAAD070956C}" presName="sibTrans" presStyleCnt="0"/>
      <dgm:spPr/>
    </dgm:pt>
    <dgm:pt modelId="{39107214-6452-D345-81DC-BCD7C2D57ADD}" type="pres">
      <dgm:prSet presAssocID="{8A47A9D0-1765-874A-BC7A-E1E36B4367F2}" presName="composite" presStyleCnt="0"/>
      <dgm:spPr/>
    </dgm:pt>
    <dgm:pt modelId="{24EA4BD4-EB45-7849-BF18-0641C5298E4F}" type="pres">
      <dgm:prSet presAssocID="{8A47A9D0-1765-874A-BC7A-E1E36B4367F2}" presName="rect1" presStyleLbl="trAlignAcc1" presStyleIdx="3" presStyleCnt="6" custScaleX="122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D47F9-58F2-7A4F-BEB4-B537A8703038}" type="pres">
      <dgm:prSet presAssocID="{8A47A9D0-1765-874A-BC7A-E1E36B4367F2}" presName="rect2" presStyleLbl="fgImgPlace1" presStyleIdx="3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ED465B5F-7A8A-DA4D-8298-A290CDB71C77}" type="pres">
      <dgm:prSet presAssocID="{34AE0475-6FB6-6A40-A9B2-D959D0234164}" presName="sibTrans" presStyleCnt="0"/>
      <dgm:spPr/>
    </dgm:pt>
    <dgm:pt modelId="{9C9C1201-717D-B949-8432-80B7E6F28526}" type="pres">
      <dgm:prSet presAssocID="{525BC7AA-821D-0B4C-A49A-1F8C9EDC6F50}" presName="composite" presStyleCnt="0"/>
      <dgm:spPr/>
    </dgm:pt>
    <dgm:pt modelId="{3DE22D38-2760-FE42-952B-26E882DAB69F}" type="pres">
      <dgm:prSet presAssocID="{525BC7AA-821D-0B4C-A49A-1F8C9EDC6F50}" presName="rect1" presStyleLbl="trAlignAcc1" presStyleIdx="4" presStyleCnt="6" custScaleX="89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66E59-E078-D641-98AD-B6079162DE81}" type="pres">
      <dgm:prSet presAssocID="{525BC7AA-821D-0B4C-A49A-1F8C9EDC6F50}" presName="rect2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81D41EF-CC93-5447-BC73-683BA86AAC8C}" type="pres">
      <dgm:prSet presAssocID="{4F4BF1D9-B7A8-2447-B289-39F413EF3F35}" presName="sibTrans" presStyleCnt="0"/>
      <dgm:spPr/>
    </dgm:pt>
    <dgm:pt modelId="{70A1AA5A-DC33-074F-A5A0-8F025ABDE4D3}" type="pres">
      <dgm:prSet presAssocID="{CDAAB4D9-7F8D-2446-9715-E977A084A7DD}" presName="composite" presStyleCnt="0"/>
      <dgm:spPr/>
    </dgm:pt>
    <dgm:pt modelId="{4CB03BC1-69D3-8C4E-A089-6DCAE0981124}" type="pres">
      <dgm:prSet presAssocID="{CDAAB4D9-7F8D-2446-9715-E977A084A7DD}" presName="rect1" presStyleLbl="trAlignAcc1" presStyleIdx="5" presStyleCnt="6" custScaleX="124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4CA96-CC73-8E43-B5FB-B40783B92605}" type="pres">
      <dgm:prSet presAssocID="{CDAAB4D9-7F8D-2446-9715-E977A084A7DD}" presName="rect2" presStyleLbl="fgImgPlace1" presStyleIdx="5" presStyleCnt="6" custLinFactNeighborX="8284" custLinFactNeighborY="87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BEDE3DEE-9856-ED4E-84AB-04F2DD2359D0}" type="presOf" srcId="{2909FCC3-7211-D549-8A55-D2159365F5B3}" destId="{61327015-7620-2D4A-9C1F-E60A867C85F5}" srcOrd="0" destOrd="0" presId="urn:microsoft.com/office/officeart/2008/layout/PictureStrips"/>
    <dgm:cxn modelId="{21EA479E-B4DB-F84A-87BF-7F93A9E64667}" srcId="{3DCA7E2A-7FEA-E644-998F-383FF8C0EA20}" destId="{2909FCC3-7211-D549-8A55-D2159365F5B3}" srcOrd="1" destOrd="0" parTransId="{6BE188ED-BC36-824E-9477-8CE0B236DD4E}" sibTransId="{2F392693-7E38-D546-921F-AEA91DD0945F}"/>
    <dgm:cxn modelId="{1F2C5B52-F53B-DD46-9559-AB0B8C116022}" type="presOf" srcId="{8A47A9D0-1765-874A-BC7A-E1E36B4367F2}" destId="{24EA4BD4-EB45-7849-BF18-0641C5298E4F}" srcOrd="0" destOrd="0" presId="urn:microsoft.com/office/officeart/2008/layout/PictureStrips"/>
    <dgm:cxn modelId="{1EFFC6B1-1478-9940-839E-0F05E286D844}" type="presOf" srcId="{525BC7AA-821D-0B4C-A49A-1F8C9EDC6F50}" destId="{3DE22D38-2760-FE42-952B-26E882DAB69F}" srcOrd="0" destOrd="0" presId="urn:microsoft.com/office/officeart/2008/layout/PictureStrips"/>
    <dgm:cxn modelId="{68FACC1E-32A1-2B45-8044-4BA4E1CE13BB}" type="presOf" srcId="{3DCA7E2A-7FEA-E644-998F-383FF8C0EA20}" destId="{62BD7938-504C-6B4E-BC9E-E52AF44D0019}" srcOrd="0" destOrd="0" presId="urn:microsoft.com/office/officeart/2008/layout/PictureStrips"/>
    <dgm:cxn modelId="{1D7B7FD9-CCDA-4641-8434-F23D1D1354AB}" type="presOf" srcId="{34B867B2-6013-B44B-8BAE-2ED90242E796}" destId="{2A8B3D92-1494-A540-9657-D1F7537CAFBA}" srcOrd="0" destOrd="0" presId="urn:microsoft.com/office/officeart/2008/layout/PictureStrips"/>
    <dgm:cxn modelId="{DB6B5894-3288-E34A-844D-653AB915CA31}" srcId="{3DCA7E2A-7FEA-E644-998F-383FF8C0EA20}" destId="{8A47A9D0-1765-874A-BC7A-E1E36B4367F2}" srcOrd="3" destOrd="0" parTransId="{2C08308B-381E-1B4D-8B45-874E58536162}" sibTransId="{34AE0475-6FB6-6A40-A9B2-D959D0234164}"/>
    <dgm:cxn modelId="{C8DE1402-0588-704B-9695-609BBF646352}" srcId="{3DCA7E2A-7FEA-E644-998F-383FF8C0EA20}" destId="{525BC7AA-821D-0B4C-A49A-1F8C9EDC6F50}" srcOrd="4" destOrd="0" parTransId="{63C03EA9-D0DB-3247-81C6-8C7B2B71FAEF}" sibTransId="{4F4BF1D9-B7A8-2447-B289-39F413EF3F35}"/>
    <dgm:cxn modelId="{5EFFFD87-0E64-0440-9902-51EED68AF2AA}" srcId="{3DCA7E2A-7FEA-E644-998F-383FF8C0EA20}" destId="{CDAAB4D9-7F8D-2446-9715-E977A084A7DD}" srcOrd="5" destOrd="0" parTransId="{12C0B846-8CF9-3640-97C2-B5CB2DAC1674}" sibTransId="{D2661B3E-3C14-CB49-9D61-A0C3F6B07FA6}"/>
    <dgm:cxn modelId="{331F11AC-8B57-314E-8564-BEF900C15F85}" type="presOf" srcId="{CDAAB4D9-7F8D-2446-9715-E977A084A7DD}" destId="{4CB03BC1-69D3-8C4E-A089-6DCAE0981124}" srcOrd="0" destOrd="0" presId="urn:microsoft.com/office/officeart/2008/layout/PictureStrips"/>
    <dgm:cxn modelId="{6440D890-4C91-7447-BE72-4E0940D0A2CE}" type="presOf" srcId="{5F140AE3-6EE1-D542-AD1F-EDA62FA1D898}" destId="{FCF34D60-65BF-F243-927B-BA3EEF176D1E}" srcOrd="0" destOrd="0" presId="urn:microsoft.com/office/officeart/2008/layout/PictureStrips"/>
    <dgm:cxn modelId="{123CA6DE-10A1-AD4A-A8B9-5C8957D3D275}" srcId="{3DCA7E2A-7FEA-E644-998F-383FF8C0EA20}" destId="{34B867B2-6013-B44B-8BAE-2ED90242E796}" srcOrd="0" destOrd="0" parTransId="{DEB430B0-09F6-AD41-9E1B-67D6FC27D5A8}" sibTransId="{0358D3B0-C111-B347-8DCD-DAF49E50FC14}"/>
    <dgm:cxn modelId="{85B42BA6-4D9A-B148-8140-859F172DBB33}" srcId="{3DCA7E2A-7FEA-E644-998F-383FF8C0EA20}" destId="{5F140AE3-6EE1-D542-AD1F-EDA62FA1D898}" srcOrd="2" destOrd="0" parTransId="{23B9B84B-4186-F140-B72D-FF7C40761122}" sibTransId="{9F292D77-C4D4-F54C-839D-4BAAD070956C}"/>
    <dgm:cxn modelId="{91EE7135-5BC8-144A-ACAE-B63DE025A151}" type="presParOf" srcId="{62BD7938-504C-6B4E-BC9E-E52AF44D0019}" destId="{C3B6B1F6-7278-E54D-8285-1ECA31A1A7A5}" srcOrd="0" destOrd="0" presId="urn:microsoft.com/office/officeart/2008/layout/PictureStrips"/>
    <dgm:cxn modelId="{5CAD6B7F-1AF9-1345-8CA0-3172AF933DC5}" type="presParOf" srcId="{C3B6B1F6-7278-E54D-8285-1ECA31A1A7A5}" destId="{2A8B3D92-1494-A540-9657-D1F7537CAFBA}" srcOrd="0" destOrd="0" presId="urn:microsoft.com/office/officeart/2008/layout/PictureStrips"/>
    <dgm:cxn modelId="{F96D1693-4E81-2C4A-BB9C-B671126875CA}" type="presParOf" srcId="{C3B6B1F6-7278-E54D-8285-1ECA31A1A7A5}" destId="{D6787960-586C-3446-9BB0-27286A9DC0E4}" srcOrd="1" destOrd="0" presId="urn:microsoft.com/office/officeart/2008/layout/PictureStrips"/>
    <dgm:cxn modelId="{3C37EA39-8A0A-7F44-A767-AD1E0DABF3DD}" type="presParOf" srcId="{62BD7938-504C-6B4E-BC9E-E52AF44D0019}" destId="{0CEE2E84-6835-D84A-9083-9DF391D56A3B}" srcOrd="1" destOrd="0" presId="urn:microsoft.com/office/officeart/2008/layout/PictureStrips"/>
    <dgm:cxn modelId="{86009303-C970-DA4D-ABA3-17EAD38D9D73}" type="presParOf" srcId="{62BD7938-504C-6B4E-BC9E-E52AF44D0019}" destId="{0F1B919A-3B00-004C-A808-EB907F2E3B4F}" srcOrd="2" destOrd="0" presId="urn:microsoft.com/office/officeart/2008/layout/PictureStrips"/>
    <dgm:cxn modelId="{84C41036-04E9-6142-ACB5-CBE3B6016459}" type="presParOf" srcId="{0F1B919A-3B00-004C-A808-EB907F2E3B4F}" destId="{61327015-7620-2D4A-9C1F-E60A867C85F5}" srcOrd="0" destOrd="0" presId="urn:microsoft.com/office/officeart/2008/layout/PictureStrips"/>
    <dgm:cxn modelId="{326627C7-5C47-FD4D-ADC5-049DEBB2A129}" type="presParOf" srcId="{0F1B919A-3B00-004C-A808-EB907F2E3B4F}" destId="{CA4BA2B7-6E3F-924C-A113-3F92773111DB}" srcOrd="1" destOrd="0" presId="urn:microsoft.com/office/officeart/2008/layout/PictureStrips"/>
    <dgm:cxn modelId="{CCD91AEC-489C-1F4B-A196-149AA912D3C6}" type="presParOf" srcId="{62BD7938-504C-6B4E-BC9E-E52AF44D0019}" destId="{7FC8AF8D-0C85-AC49-BCA2-634BA7D96EC5}" srcOrd="3" destOrd="0" presId="urn:microsoft.com/office/officeart/2008/layout/PictureStrips"/>
    <dgm:cxn modelId="{5471F3FF-B01C-AB4E-AA27-61A7C30C57F1}" type="presParOf" srcId="{62BD7938-504C-6B4E-BC9E-E52AF44D0019}" destId="{04E94F21-413F-D540-BD0D-C5FD36CBF945}" srcOrd="4" destOrd="0" presId="urn:microsoft.com/office/officeart/2008/layout/PictureStrips"/>
    <dgm:cxn modelId="{47D9FD78-590B-604C-A294-05E05828E308}" type="presParOf" srcId="{04E94F21-413F-D540-BD0D-C5FD36CBF945}" destId="{FCF34D60-65BF-F243-927B-BA3EEF176D1E}" srcOrd="0" destOrd="0" presId="urn:microsoft.com/office/officeart/2008/layout/PictureStrips"/>
    <dgm:cxn modelId="{7B3E3EE8-9C3E-E54E-A452-2FAEFD96FF03}" type="presParOf" srcId="{04E94F21-413F-D540-BD0D-C5FD36CBF945}" destId="{78490BD8-5F21-D740-855D-1E99111A3DAB}" srcOrd="1" destOrd="0" presId="urn:microsoft.com/office/officeart/2008/layout/PictureStrips"/>
    <dgm:cxn modelId="{0BBF62B0-D702-DC4D-9E55-2244C3706326}" type="presParOf" srcId="{62BD7938-504C-6B4E-BC9E-E52AF44D0019}" destId="{7E8B936A-CB5C-1A45-AB98-14365FFB359A}" srcOrd="5" destOrd="0" presId="urn:microsoft.com/office/officeart/2008/layout/PictureStrips"/>
    <dgm:cxn modelId="{E377CD99-859E-074F-B3EC-4C59FFBC684C}" type="presParOf" srcId="{62BD7938-504C-6B4E-BC9E-E52AF44D0019}" destId="{39107214-6452-D345-81DC-BCD7C2D57ADD}" srcOrd="6" destOrd="0" presId="urn:microsoft.com/office/officeart/2008/layout/PictureStrips"/>
    <dgm:cxn modelId="{A88F3963-5D94-3C45-AEF6-2252FAAA84D7}" type="presParOf" srcId="{39107214-6452-D345-81DC-BCD7C2D57ADD}" destId="{24EA4BD4-EB45-7849-BF18-0641C5298E4F}" srcOrd="0" destOrd="0" presId="urn:microsoft.com/office/officeart/2008/layout/PictureStrips"/>
    <dgm:cxn modelId="{2E4C73DE-8A3C-A347-8916-75010718B816}" type="presParOf" srcId="{39107214-6452-D345-81DC-BCD7C2D57ADD}" destId="{163D47F9-58F2-7A4F-BEB4-B537A8703038}" srcOrd="1" destOrd="0" presId="urn:microsoft.com/office/officeart/2008/layout/PictureStrips"/>
    <dgm:cxn modelId="{E835E311-9D5A-8146-9F92-622B055CFF23}" type="presParOf" srcId="{62BD7938-504C-6B4E-BC9E-E52AF44D0019}" destId="{ED465B5F-7A8A-DA4D-8298-A290CDB71C77}" srcOrd="7" destOrd="0" presId="urn:microsoft.com/office/officeart/2008/layout/PictureStrips"/>
    <dgm:cxn modelId="{6A88E93E-7CA6-934C-9E3C-0682EE74AD5A}" type="presParOf" srcId="{62BD7938-504C-6B4E-BC9E-E52AF44D0019}" destId="{9C9C1201-717D-B949-8432-80B7E6F28526}" srcOrd="8" destOrd="0" presId="urn:microsoft.com/office/officeart/2008/layout/PictureStrips"/>
    <dgm:cxn modelId="{149AAF5D-F6FD-1548-BAC3-B8FDA880E7AA}" type="presParOf" srcId="{9C9C1201-717D-B949-8432-80B7E6F28526}" destId="{3DE22D38-2760-FE42-952B-26E882DAB69F}" srcOrd="0" destOrd="0" presId="urn:microsoft.com/office/officeart/2008/layout/PictureStrips"/>
    <dgm:cxn modelId="{0850F16B-DAA4-104C-837C-FBDDCB6389FD}" type="presParOf" srcId="{9C9C1201-717D-B949-8432-80B7E6F28526}" destId="{B4E66E59-E078-D641-98AD-B6079162DE81}" srcOrd="1" destOrd="0" presId="urn:microsoft.com/office/officeart/2008/layout/PictureStrips"/>
    <dgm:cxn modelId="{3644085E-21E7-644E-80ED-0E1E91F3AD96}" type="presParOf" srcId="{62BD7938-504C-6B4E-BC9E-E52AF44D0019}" destId="{281D41EF-CC93-5447-BC73-683BA86AAC8C}" srcOrd="9" destOrd="0" presId="urn:microsoft.com/office/officeart/2008/layout/PictureStrips"/>
    <dgm:cxn modelId="{3B4ABB13-0741-AB43-9379-784FF45919A9}" type="presParOf" srcId="{62BD7938-504C-6B4E-BC9E-E52AF44D0019}" destId="{70A1AA5A-DC33-074F-A5A0-8F025ABDE4D3}" srcOrd="10" destOrd="0" presId="urn:microsoft.com/office/officeart/2008/layout/PictureStrips"/>
    <dgm:cxn modelId="{3DE59B37-E019-FC44-B117-69CE9E9D9AE0}" type="presParOf" srcId="{70A1AA5A-DC33-074F-A5A0-8F025ABDE4D3}" destId="{4CB03BC1-69D3-8C4E-A089-6DCAE0981124}" srcOrd="0" destOrd="0" presId="urn:microsoft.com/office/officeart/2008/layout/PictureStrips"/>
    <dgm:cxn modelId="{29046EFE-BC01-C742-A175-0F01F5A51C2C}" type="presParOf" srcId="{70A1AA5A-DC33-074F-A5A0-8F025ABDE4D3}" destId="{3744CA96-CC73-8E43-B5FB-B40783B9260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CA7E2A-7FEA-E644-998F-383FF8C0EA20}" type="doc">
      <dgm:prSet loTypeId="urn:microsoft.com/office/officeart/2005/8/layout/venn3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867B2-6013-B44B-8BAE-2ED90242E796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m-ET" sz="2400" b="0" dirty="0">
              <a:effectLst/>
              <a:latin typeface="Nyala" panose="02000504070300020003" pitchFamily="2" charset="0"/>
            </a:rPr>
            <a:t>የዜጎችና</a:t>
          </a:r>
          <a:r>
            <a:rPr lang="x-none" sz="2400" b="0" dirty="0">
              <a:effectLst/>
              <a:latin typeface="Nyala" panose="02000504070300020003" pitchFamily="2" charset="0"/>
            </a:rPr>
            <a:t> </a:t>
          </a:r>
          <a:r>
            <a:rPr lang="am-ET" sz="2400" b="0" dirty="0">
              <a:effectLst/>
              <a:latin typeface="Nyala" panose="02000504070300020003" pitchFamily="2" charset="0"/>
            </a:rPr>
            <a:t>የሕዝቦች ክብር</a:t>
          </a:r>
          <a:endParaRPr lang="en-US" sz="2400" b="0" dirty="0"/>
        </a:p>
      </dgm:t>
    </dgm:pt>
    <dgm:pt modelId="{DEB430B0-09F6-AD41-9E1B-67D6FC27D5A8}" type="parTrans" cxnId="{123CA6DE-10A1-AD4A-A8B9-5C8957D3D275}">
      <dgm:prSet/>
      <dgm:spPr/>
      <dgm:t>
        <a:bodyPr/>
        <a:lstStyle/>
        <a:p>
          <a:pPr algn="l"/>
          <a:endParaRPr lang="en-US" sz="2400"/>
        </a:p>
      </dgm:t>
    </dgm:pt>
    <dgm:pt modelId="{0358D3B0-C111-B347-8DCD-DAF49E50FC14}" type="sibTrans" cxnId="{123CA6DE-10A1-AD4A-A8B9-5C8957D3D275}">
      <dgm:prSet/>
      <dgm:spPr/>
      <dgm:t>
        <a:bodyPr/>
        <a:lstStyle/>
        <a:p>
          <a:pPr algn="l"/>
          <a:endParaRPr lang="en-US" sz="2400"/>
        </a:p>
      </dgm:t>
    </dgm:pt>
    <dgm:pt modelId="{2909FCC3-7211-D549-8A55-D2159365F5B3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  </a:t>
          </a:r>
          <a:r>
            <a:rPr lang="am-ET" sz="2400" b="0" dirty="0">
              <a:effectLst/>
              <a:latin typeface="Nyala" panose="02000504070300020003" pitchFamily="2" charset="0"/>
            </a:rPr>
            <a:t>ነፃነት</a:t>
          </a:r>
          <a:endParaRPr lang="x-none" sz="2400" b="0" dirty="0"/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dirty="0"/>
        </a:p>
      </dgm:t>
    </dgm:pt>
    <dgm:pt modelId="{6BE188ED-BC36-824E-9477-8CE0B236DD4E}" type="parTrans" cxnId="{21EA479E-B4DB-F84A-87BF-7F93A9E64667}">
      <dgm:prSet/>
      <dgm:spPr/>
      <dgm:t>
        <a:bodyPr/>
        <a:lstStyle/>
        <a:p>
          <a:pPr algn="l"/>
          <a:endParaRPr lang="en-US" sz="2400"/>
        </a:p>
      </dgm:t>
    </dgm:pt>
    <dgm:pt modelId="{2F392693-7E38-D546-921F-AEA91DD0945F}" type="sibTrans" cxnId="{21EA479E-B4DB-F84A-87BF-7F93A9E64667}">
      <dgm:prSet/>
      <dgm:spPr/>
      <dgm:t>
        <a:bodyPr/>
        <a:lstStyle/>
        <a:p>
          <a:pPr algn="l"/>
          <a:endParaRPr lang="en-US" sz="2400"/>
        </a:p>
      </dgm:t>
    </dgm:pt>
    <dgm:pt modelId="{5F140AE3-6EE1-D542-AD1F-EDA62FA1D898}">
      <dgm:prSet phldrT="[Text]" custT="1"/>
      <dgm:spPr/>
      <dgm:t>
        <a:bodyPr/>
        <a:lstStyle/>
        <a:p>
          <a:pPr algn="ctr"/>
          <a:r>
            <a:rPr lang="am-ET" sz="2400" b="0" dirty="0">
              <a:effectLst/>
              <a:latin typeface="Nyala" panose="02000504070300020003" pitchFamily="2" charset="0"/>
            </a:rPr>
            <a:t>ፍትሕ</a:t>
          </a:r>
          <a:endParaRPr lang="en-US" sz="2400" b="0" dirty="0"/>
        </a:p>
      </dgm:t>
    </dgm:pt>
    <dgm:pt modelId="{23B9B84B-4186-F140-B72D-FF7C40761122}" type="parTrans" cxnId="{85B42BA6-4D9A-B148-8140-859F172DBB33}">
      <dgm:prSet/>
      <dgm:spPr/>
      <dgm:t>
        <a:bodyPr/>
        <a:lstStyle/>
        <a:p>
          <a:pPr algn="l"/>
          <a:endParaRPr lang="en-US" sz="2400"/>
        </a:p>
      </dgm:t>
    </dgm:pt>
    <dgm:pt modelId="{9F292D77-C4D4-F54C-839D-4BAAD070956C}" type="sibTrans" cxnId="{85B42BA6-4D9A-B148-8140-859F172DBB33}">
      <dgm:prSet/>
      <dgm:spPr/>
      <dgm:t>
        <a:bodyPr/>
        <a:lstStyle/>
        <a:p>
          <a:pPr algn="l"/>
          <a:endParaRPr lang="en-US" sz="2400"/>
        </a:p>
      </dgm:t>
    </dgm:pt>
    <dgm:pt modelId="{525BC7AA-821D-0B4C-A49A-1F8C9EDC6F50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arenR"/>
            <a:tabLst/>
            <a:defRPr/>
          </a:pPr>
          <a:r>
            <a:rPr lang="en-US" sz="2400" dirty="0"/>
            <a:t>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arenR"/>
            <a:tabLst/>
            <a:defRPr/>
          </a:pPr>
          <a:endParaRPr lang="en-US" sz="24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arenR"/>
            <a:tabLst/>
            <a:defRPr/>
          </a:pPr>
          <a:r>
            <a:rPr lang="am-ET" sz="2400" b="0" dirty="0">
              <a:effectLst/>
              <a:latin typeface="Nyala" panose="02000504070300020003" pitchFamily="2" charset="0"/>
            </a:rPr>
            <a:t>መከባበርና መቻቻል</a:t>
          </a:r>
          <a:endParaRPr lang="x-none" sz="2400" b="0" dirty="0"/>
        </a:p>
        <a:p>
          <a:pPr algn="l">
            <a:buFont typeface="+mj-lt"/>
            <a:buAutoNum type="arabicParenR"/>
          </a:pPr>
          <a:endParaRPr lang="x-none" sz="2400" dirty="0"/>
        </a:p>
      </dgm:t>
    </dgm:pt>
    <dgm:pt modelId="{63C03EA9-D0DB-3247-81C6-8C7B2B71FAEF}" type="parTrans" cxnId="{C8DE1402-0588-704B-9695-609BBF646352}">
      <dgm:prSet/>
      <dgm:spPr/>
      <dgm:t>
        <a:bodyPr/>
        <a:lstStyle/>
        <a:p>
          <a:pPr algn="l"/>
          <a:endParaRPr lang="en-US" sz="2400"/>
        </a:p>
      </dgm:t>
    </dgm:pt>
    <dgm:pt modelId="{4F4BF1D9-B7A8-2447-B289-39F413EF3F35}" type="sibTrans" cxnId="{C8DE1402-0588-704B-9695-609BBF646352}">
      <dgm:prSet/>
      <dgm:spPr/>
      <dgm:t>
        <a:bodyPr/>
        <a:lstStyle/>
        <a:p>
          <a:pPr algn="l"/>
          <a:endParaRPr lang="en-US" sz="2400"/>
        </a:p>
      </dgm:t>
    </dgm:pt>
    <dgm:pt modelId="{CDAAB4D9-7F8D-2446-9715-E977A084A7DD}">
      <dgm:prSet custT="1"/>
      <dgm:spPr/>
      <dgm:t>
        <a:bodyPr/>
        <a:lstStyle/>
        <a:p>
          <a:pPr algn="ctr">
            <a:buFont typeface="+mj-lt"/>
            <a:buAutoNum type="arabicParenR"/>
          </a:pPr>
          <a:r>
            <a:rPr lang="en-US" sz="2400" b="0" dirty="0"/>
            <a:t>  </a:t>
          </a:r>
          <a:r>
            <a:rPr lang="am-ET" sz="2400" b="0" dirty="0">
              <a:effectLst/>
              <a:latin typeface="Nyala" panose="02000504070300020003" pitchFamily="2" charset="0"/>
            </a:rPr>
            <a:t>ኅብረ ብሔራዊ አንድነት</a:t>
          </a:r>
          <a:endParaRPr lang="x-none" sz="2400" b="0" dirty="0"/>
        </a:p>
      </dgm:t>
    </dgm:pt>
    <dgm:pt modelId="{12C0B846-8CF9-3640-97C2-B5CB2DAC1674}" type="parTrans" cxnId="{5EFFFD87-0E64-0440-9902-51EED68AF2AA}">
      <dgm:prSet/>
      <dgm:spPr/>
      <dgm:t>
        <a:bodyPr/>
        <a:lstStyle/>
        <a:p>
          <a:pPr algn="l"/>
          <a:endParaRPr lang="en-US" sz="2400"/>
        </a:p>
      </dgm:t>
    </dgm:pt>
    <dgm:pt modelId="{D2661B3E-3C14-CB49-9D61-A0C3F6B07FA6}" type="sibTrans" cxnId="{5EFFFD87-0E64-0440-9902-51EED68AF2AA}">
      <dgm:prSet/>
      <dgm:spPr/>
      <dgm:t>
        <a:bodyPr/>
        <a:lstStyle/>
        <a:p>
          <a:pPr algn="l"/>
          <a:endParaRPr lang="en-US" sz="2400"/>
        </a:p>
      </dgm:t>
    </dgm:pt>
    <dgm:pt modelId="{456257C8-6CE1-944C-85AA-D522061AC5CA}">
      <dgm:prSet custT="1"/>
      <dgm:spPr/>
      <dgm:t>
        <a:bodyPr/>
        <a:lstStyle/>
        <a:p>
          <a:r>
            <a:rPr lang="am-ET" sz="2400" b="0" dirty="0">
              <a:effectLst/>
              <a:latin typeface="Nyala" panose="02000504070300020003" pitchFamily="2" charset="0"/>
            </a:rPr>
            <a:t>አሳታፊነት</a:t>
          </a:r>
          <a:endParaRPr lang="x-none" sz="2400" b="0" dirty="0"/>
        </a:p>
      </dgm:t>
    </dgm:pt>
    <dgm:pt modelId="{6BE068FF-8314-B143-96E1-C98553B40BEA}" type="parTrans" cxnId="{2A22EBA7-6ACE-F740-8DAC-5B82CBC399E0}">
      <dgm:prSet/>
      <dgm:spPr/>
      <dgm:t>
        <a:bodyPr/>
        <a:lstStyle/>
        <a:p>
          <a:endParaRPr lang="en-US"/>
        </a:p>
      </dgm:t>
    </dgm:pt>
    <dgm:pt modelId="{20849C66-38DC-D240-8CF1-9E40C2556F05}" type="sibTrans" cxnId="{2A22EBA7-6ACE-F740-8DAC-5B82CBC399E0}">
      <dgm:prSet/>
      <dgm:spPr/>
      <dgm:t>
        <a:bodyPr/>
        <a:lstStyle/>
        <a:p>
          <a:endParaRPr lang="en-US"/>
        </a:p>
      </dgm:t>
    </dgm:pt>
    <dgm:pt modelId="{94063D09-0A03-C747-958C-91D5BC1E9610}">
      <dgm:prSet custT="1"/>
      <dgm:spPr/>
      <dgm:t>
        <a:bodyPr/>
        <a:lstStyle/>
        <a:p>
          <a:r>
            <a:rPr lang="am-ET" sz="2400" b="0" dirty="0">
              <a:effectLst/>
              <a:latin typeface="Nyala" panose="02000504070300020003" pitchFamily="2" charset="0"/>
            </a:rPr>
            <a:t>ኅብረ ብሔራዊ ወንድማማችነትና እኅትማማችነት</a:t>
          </a:r>
          <a:endParaRPr lang="x-none" sz="2400" b="0" dirty="0"/>
        </a:p>
      </dgm:t>
    </dgm:pt>
    <dgm:pt modelId="{3A2F47FC-5DA1-074E-8C42-BBCCD620D9B9}" type="parTrans" cxnId="{CABCE132-8CF9-F34C-A4CD-BE3250A41CC9}">
      <dgm:prSet/>
      <dgm:spPr/>
      <dgm:t>
        <a:bodyPr/>
        <a:lstStyle/>
        <a:p>
          <a:endParaRPr lang="en-US"/>
        </a:p>
      </dgm:t>
    </dgm:pt>
    <dgm:pt modelId="{9D1CC755-E94D-9848-981B-3B6CDEEFC1EF}" type="sibTrans" cxnId="{CABCE132-8CF9-F34C-A4CD-BE3250A41CC9}">
      <dgm:prSet/>
      <dgm:spPr/>
      <dgm:t>
        <a:bodyPr/>
        <a:lstStyle/>
        <a:p>
          <a:endParaRPr lang="en-US"/>
        </a:p>
      </dgm:t>
    </dgm:pt>
    <dgm:pt modelId="{710C68B1-B38E-5041-A14D-D006CB77F02F}" type="pres">
      <dgm:prSet presAssocID="{3DCA7E2A-7FEA-E644-998F-383FF8C0E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333CE-33B4-3348-9010-5788EA62B645}" type="pres">
      <dgm:prSet presAssocID="{34B867B2-6013-B44B-8BAE-2ED90242E796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AA92B-00F7-0240-9947-12564124A9DA}" type="pres">
      <dgm:prSet presAssocID="{0358D3B0-C111-B347-8DCD-DAF49E50FC14}" presName="space" presStyleCnt="0"/>
      <dgm:spPr/>
    </dgm:pt>
    <dgm:pt modelId="{0C683709-087F-5440-B53D-54F0F21B5B5F}" type="pres">
      <dgm:prSet presAssocID="{2909FCC3-7211-D549-8A55-D2159365F5B3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10EEB-6AF3-4048-8C15-666750D3DD2F}" type="pres">
      <dgm:prSet presAssocID="{2F392693-7E38-D546-921F-AEA91DD0945F}" presName="space" presStyleCnt="0"/>
      <dgm:spPr/>
    </dgm:pt>
    <dgm:pt modelId="{6FABC5F6-B3FA-D146-9002-FD69DA2C82E1}" type="pres">
      <dgm:prSet presAssocID="{5F140AE3-6EE1-D542-AD1F-EDA62FA1D898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1AEDD-65AA-5D48-8420-E3F73B78EF35}" type="pres">
      <dgm:prSet presAssocID="{9F292D77-C4D4-F54C-839D-4BAAD070956C}" presName="space" presStyleCnt="0"/>
      <dgm:spPr/>
    </dgm:pt>
    <dgm:pt modelId="{85D4D0EC-177B-074E-8AE8-0AD19D8F6BBB}" type="pres">
      <dgm:prSet presAssocID="{525BC7AA-821D-0B4C-A49A-1F8C9EDC6F50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93B05-AA42-5947-A9F0-A51EBDB23BAD}" type="pres">
      <dgm:prSet presAssocID="{4F4BF1D9-B7A8-2447-B289-39F413EF3F35}" presName="space" presStyleCnt="0"/>
      <dgm:spPr/>
    </dgm:pt>
    <dgm:pt modelId="{A57D168B-BEE9-C64F-B4CB-CD7BF0A842EB}" type="pres">
      <dgm:prSet presAssocID="{CDAAB4D9-7F8D-2446-9715-E977A084A7DD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B10EF-46D6-2844-BB49-A6464375FF23}" type="pres">
      <dgm:prSet presAssocID="{D2661B3E-3C14-CB49-9D61-A0C3F6B07FA6}" presName="space" presStyleCnt="0"/>
      <dgm:spPr/>
    </dgm:pt>
    <dgm:pt modelId="{BF90AE8C-9A54-2D43-B5CA-119692FA6B54}" type="pres">
      <dgm:prSet presAssocID="{456257C8-6CE1-944C-85AA-D522061AC5CA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9A2FC-72A7-984E-A716-0B5DCDA909C0}" type="pres">
      <dgm:prSet presAssocID="{20849C66-38DC-D240-8CF1-9E40C2556F05}" presName="space" presStyleCnt="0"/>
      <dgm:spPr/>
    </dgm:pt>
    <dgm:pt modelId="{700E1504-C249-5043-86BE-CCB0483D6883}" type="pres">
      <dgm:prSet presAssocID="{94063D09-0A03-C747-958C-91D5BC1E9610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A28FB7-D748-9C4D-AD1D-6AB410EE12BB}" type="presOf" srcId="{94063D09-0A03-C747-958C-91D5BC1E9610}" destId="{700E1504-C249-5043-86BE-CCB0483D6883}" srcOrd="0" destOrd="0" presId="urn:microsoft.com/office/officeart/2005/8/layout/venn3"/>
    <dgm:cxn modelId="{51E33C4F-F396-1E4B-AD0B-7AD9C7C831D3}" type="presOf" srcId="{CDAAB4D9-7F8D-2446-9715-E977A084A7DD}" destId="{A57D168B-BEE9-C64F-B4CB-CD7BF0A842EB}" srcOrd="0" destOrd="0" presId="urn:microsoft.com/office/officeart/2005/8/layout/venn3"/>
    <dgm:cxn modelId="{123CA6DE-10A1-AD4A-A8B9-5C8957D3D275}" srcId="{3DCA7E2A-7FEA-E644-998F-383FF8C0EA20}" destId="{34B867B2-6013-B44B-8BAE-2ED90242E796}" srcOrd="0" destOrd="0" parTransId="{DEB430B0-09F6-AD41-9E1B-67D6FC27D5A8}" sibTransId="{0358D3B0-C111-B347-8DCD-DAF49E50FC14}"/>
    <dgm:cxn modelId="{F74941A5-52E0-9A48-A5A0-918A05C74675}" type="presOf" srcId="{5F140AE3-6EE1-D542-AD1F-EDA62FA1D898}" destId="{6FABC5F6-B3FA-D146-9002-FD69DA2C82E1}" srcOrd="0" destOrd="0" presId="urn:microsoft.com/office/officeart/2005/8/layout/venn3"/>
    <dgm:cxn modelId="{15CD2DB7-41F9-8D42-84BE-76EB158DB5DD}" type="presOf" srcId="{2909FCC3-7211-D549-8A55-D2159365F5B3}" destId="{0C683709-087F-5440-B53D-54F0F21B5B5F}" srcOrd="0" destOrd="0" presId="urn:microsoft.com/office/officeart/2005/8/layout/venn3"/>
    <dgm:cxn modelId="{8D8C7CFD-78BE-BB40-878D-5F7A1F5279DE}" type="presOf" srcId="{3DCA7E2A-7FEA-E644-998F-383FF8C0EA20}" destId="{710C68B1-B38E-5041-A14D-D006CB77F02F}" srcOrd="0" destOrd="0" presId="urn:microsoft.com/office/officeart/2005/8/layout/venn3"/>
    <dgm:cxn modelId="{5EFFFD87-0E64-0440-9902-51EED68AF2AA}" srcId="{3DCA7E2A-7FEA-E644-998F-383FF8C0EA20}" destId="{CDAAB4D9-7F8D-2446-9715-E977A084A7DD}" srcOrd="4" destOrd="0" parTransId="{12C0B846-8CF9-3640-97C2-B5CB2DAC1674}" sibTransId="{D2661B3E-3C14-CB49-9D61-A0C3F6B07FA6}"/>
    <dgm:cxn modelId="{922F1BE8-21B8-B444-BC1B-A864F62C561B}" type="presOf" srcId="{34B867B2-6013-B44B-8BAE-2ED90242E796}" destId="{F7B333CE-33B4-3348-9010-5788EA62B645}" srcOrd="0" destOrd="0" presId="urn:microsoft.com/office/officeart/2005/8/layout/venn3"/>
    <dgm:cxn modelId="{2A22EBA7-6ACE-F740-8DAC-5B82CBC399E0}" srcId="{3DCA7E2A-7FEA-E644-998F-383FF8C0EA20}" destId="{456257C8-6CE1-944C-85AA-D522061AC5CA}" srcOrd="5" destOrd="0" parTransId="{6BE068FF-8314-B143-96E1-C98553B40BEA}" sibTransId="{20849C66-38DC-D240-8CF1-9E40C2556F05}"/>
    <dgm:cxn modelId="{85B42BA6-4D9A-B148-8140-859F172DBB33}" srcId="{3DCA7E2A-7FEA-E644-998F-383FF8C0EA20}" destId="{5F140AE3-6EE1-D542-AD1F-EDA62FA1D898}" srcOrd="2" destOrd="0" parTransId="{23B9B84B-4186-F140-B72D-FF7C40761122}" sibTransId="{9F292D77-C4D4-F54C-839D-4BAAD070956C}"/>
    <dgm:cxn modelId="{CABCE132-8CF9-F34C-A4CD-BE3250A41CC9}" srcId="{3DCA7E2A-7FEA-E644-998F-383FF8C0EA20}" destId="{94063D09-0A03-C747-958C-91D5BC1E9610}" srcOrd="6" destOrd="0" parTransId="{3A2F47FC-5DA1-074E-8C42-BBCCD620D9B9}" sibTransId="{9D1CC755-E94D-9848-981B-3B6CDEEFC1EF}"/>
    <dgm:cxn modelId="{21EA479E-B4DB-F84A-87BF-7F93A9E64667}" srcId="{3DCA7E2A-7FEA-E644-998F-383FF8C0EA20}" destId="{2909FCC3-7211-D549-8A55-D2159365F5B3}" srcOrd="1" destOrd="0" parTransId="{6BE188ED-BC36-824E-9477-8CE0B236DD4E}" sibTransId="{2F392693-7E38-D546-921F-AEA91DD0945F}"/>
    <dgm:cxn modelId="{3EADB4C3-5AAE-7047-8DC7-924F91EE138A}" type="presOf" srcId="{525BC7AA-821D-0B4C-A49A-1F8C9EDC6F50}" destId="{85D4D0EC-177B-074E-8AE8-0AD19D8F6BBB}" srcOrd="0" destOrd="0" presId="urn:microsoft.com/office/officeart/2005/8/layout/venn3"/>
    <dgm:cxn modelId="{999FB8C0-7D73-E54C-BD04-99848D8A2D1B}" type="presOf" srcId="{456257C8-6CE1-944C-85AA-D522061AC5CA}" destId="{BF90AE8C-9A54-2D43-B5CA-119692FA6B54}" srcOrd="0" destOrd="0" presId="urn:microsoft.com/office/officeart/2005/8/layout/venn3"/>
    <dgm:cxn modelId="{C8DE1402-0588-704B-9695-609BBF646352}" srcId="{3DCA7E2A-7FEA-E644-998F-383FF8C0EA20}" destId="{525BC7AA-821D-0B4C-A49A-1F8C9EDC6F50}" srcOrd="3" destOrd="0" parTransId="{63C03EA9-D0DB-3247-81C6-8C7B2B71FAEF}" sibTransId="{4F4BF1D9-B7A8-2447-B289-39F413EF3F35}"/>
    <dgm:cxn modelId="{FA34389E-23D2-B94D-A61C-B9084B83EE84}" type="presParOf" srcId="{710C68B1-B38E-5041-A14D-D006CB77F02F}" destId="{F7B333CE-33B4-3348-9010-5788EA62B645}" srcOrd="0" destOrd="0" presId="urn:microsoft.com/office/officeart/2005/8/layout/venn3"/>
    <dgm:cxn modelId="{B2165B7D-3312-F243-A098-4CAB1A9DC091}" type="presParOf" srcId="{710C68B1-B38E-5041-A14D-D006CB77F02F}" destId="{FD4AA92B-00F7-0240-9947-12564124A9DA}" srcOrd="1" destOrd="0" presId="urn:microsoft.com/office/officeart/2005/8/layout/venn3"/>
    <dgm:cxn modelId="{3E873141-A498-654A-88AF-02C3109490E6}" type="presParOf" srcId="{710C68B1-B38E-5041-A14D-D006CB77F02F}" destId="{0C683709-087F-5440-B53D-54F0F21B5B5F}" srcOrd="2" destOrd="0" presId="urn:microsoft.com/office/officeart/2005/8/layout/venn3"/>
    <dgm:cxn modelId="{DEE0628E-22C2-3F4B-BB04-BD9213C833A2}" type="presParOf" srcId="{710C68B1-B38E-5041-A14D-D006CB77F02F}" destId="{AAF10EEB-6AF3-4048-8C15-666750D3DD2F}" srcOrd="3" destOrd="0" presId="urn:microsoft.com/office/officeart/2005/8/layout/venn3"/>
    <dgm:cxn modelId="{8FCF2145-70D3-5C4B-8781-09D4629A5DD7}" type="presParOf" srcId="{710C68B1-B38E-5041-A14D-D006CB77F02F}" destId="{6FABC5F6-B3FA-D146-9002-FD69DA2C82E1}" srcOrd="4" destOrd="0" presId="urn:microsoft.com/office/officeart/2005/8/layout/venn3"/>
    <dgm:cxn modelId="{88852A6A-CF0D-714A-9BDD-E5EB66A5AC21}" type="presParOf" srcId="{710C68B1-B38E-5041-A14D-D006CB77F02F}" destId="{DAD1AEDD-65AA-5D48-8420-E3F73B78EF35}" srcOrd="5" destOrd="0" presId="urn:microsoft.com/office/officeart/2005/8/layout/venn3"/>
    <dgm:cxn modelId="{3EB274BE-0DC9-6041-99A2-11C9037DF54E}" type="presParOf" srcId="{710C68B1-B38E-5041-A14D-D006CB77F02F}" destId="{85D4D0EC-177B-074E-8AE8-0AD19D8F6BBB}" srcOrd="6" destOrd="0" presId="urn:microsoft.com/office/officeart/2005/8/layout/venn3"/>
    <dgm:cxn modelId="{B5693D72-8647-0342-8587-203908428819}" type="presParOf" srcId="{710C68B1-B38E-5041-A14D-D006CB77F02F}" destId="{F6A93B05-AA42-5947-A9F0-A51EBDB23BAD}" srcOrd="7" destOrd="0" presId="urn:microsoft.com/office/officeart/2005/8/layout/venn3"/>
    <dgm:cxn modelId="{CFA89F04-5E37-E34E-8004-A1AE4E0E50B4}" type="presParOf" srcId="{710C68B1-B38E-5041-A14D-D006CB77F02F}" destId="{A57D168B-BEE9-C64F-B4CB-CD7BF0A842EB}" srcOrd="8" destOrd="0" presId="urn:microsoft.com/office/officeart/2005/8/layout/venn3"/>
    <dgm:cxn modelId="{67C5C6CB-E09C-444A-8FD6-E043B3E8ABD0}" type="presParOf" srcId="{710C68B1-B38E-5041-A14D-D006CB77F02F}" destId="{1B7B10EF-46D6-2844-BB49-A6464375FF23}" srcOrd="9" destOrd="0" presId="urn:microsoft.com/office/officeart/2005/8/layout/venn3"/>
    <dgm:cxn modelId="{DF9FFCF4-6021-A54E-BBA0-A0B3098DE35C}" type="presParOf" srcId="{710C68B1-B38E-5041-A14D-D006CB77F02F}" destId="{BF90AE8C-9A54-2D43-B5CA-119692FA6B54}" srcOrd="10" destOrd="0" presId="urn:microsoft.com/office/officeart/2005/8/layout/venn3"/>
    <dgm:cxn modelId="{EBF9B8E0-6D0B-D34F-8566-CF07E1606817}" type="presParOf" srcId="{710C68B1-B38E-5041-A14D-D006CB77F02F}" destId="{C3F9A2FC-72A7-984E-A716-0B5DCDA909C0}" srcOrd="11" destOrd="0" presId="urn:microsoft.com/office/officeart/2005/8/layout/venn3"/>
    <dgm:cxn modelId="{FE7BFAE4-A8EC-EC43-A49E-E91691F712B9}" type="presParOf" srcId="{710C68B1-B38E-5041-A14D-D006CB77F02F}" destId="{700E1504-C249-5043-86BE-CCB0483D6883}" srcOrd="12" destOrd="0" presId="urn:microsoft.com/office/officeart/2005/8/layout/venn3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A0B0D90-B3CE-514B-93FD-A6F6D8CA1C6F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B768-7C2D-9841-8F97-7F0C00EC6FC0}">
      <dgm:prSet custT="1"/>
      <dgm:spPr/>
      <dgm:t>
        <a:bodyPr/>
        <a:lstStyle/>
        <a:p>
          <a:pPr algn="ctr"/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የብልጽግና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ፓርቲ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አላማዎች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፣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መርሆዎች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፣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እሴቶችና</a:t>
          </a:r>
          <a:r>
            <a:rPr lang="en-US" sz="3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3200" dirty="0" err="1">
              <a:solidFill>
                <a:schemeClr val="bg2">
                  <a:lumMod val="10000"/>
                  <a:alpha val="81000"/>
                </a:schemeClr>
              </a:solidFill>
            </a:rPr>
            <a:t>መዋቅር</a:t>
          </a:r>
          <a:endParaRPr lang="x-none" sz="3200" dirty="0"/>
        </a:p>
      </dgm:t>
    </dgm:pt>
    <dgm:pt modelId="{CA949BF7-FA33-1347-99E5-BF775B6BBA37}" type="parTrans" cxnId="{59FC8077-26EF-8E46-B1A1-BE9A1340AADF}">
      <dgm:prSet/>
      <dgm:spPr/>
      <dgm:t>
        <a:bodyPr/>
        <a:lstStyle/>
        <a:p>
          <a:endParaRPr lang="en-US"/>
        </a:p>
      </dgm:t>
    </dgm:pt>
    <dgm:pt modelId="{1C44F889-7C18-E34D-A364-DF39AD52B9F9}" type="sibTrans" cxnId="{59FC8077-26EF-8E46-B1A1-BE9A1340AADF}">
      <dgm:prSet/>
      <dgm:spPr/>
      <dgm:t>
        <a:bodyPr/>
        <a:lstStyle/>
        <a:p>
          <a:endParaRPr lang="en-US"/>
        </a:p>
      </dgm:t>
    </dgm:pt>
    <dgm:pt modelId="{66A028CF-C936-6848-A794-689B7D08C5F0}" type="pres">
      <dgm:prSet presAssocID="{8A0B0D90-B3CE-514B-93FD-A6F6D8CA1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08B7D-45B8-E74D-804F-FC91557BF8F6}" type="pres">
      <dgm:prSet presAssocID="{8A0B0D90-B3CE-514B-93FD-A6F6D8CA1C6F}" presName="dummy" presStyleCnt="0"/>
      <dgm:spPr/>
    </dgm:pt>
    <dgm:pt modelId="{8131BE5A-0BD2-3A41-92C2-E9029661342E}" type="pres">
      <dgm:prSet presAssocID="{8A0B0D90-B3CE-514B-93FD-A6F6D8CA1C6F}" presName="linH" presStyleCnt="0"/>
      <dgm:spPr/>
    </dgm:pt>
    <dgm:pt modelId="{7AA745DE-7557-A243-A252-944CE4E6FA93}" type="pres">
      <dgm:prSet presAssocID="{8A0B0D90-B3CE-514B-93FD-A6F6D8CA1C6F}" presName="padding1" presStyleCnt="0"/>
      <dgm:spPr/>
    </dgm:pt>
    <dgm:pt modelId="{D995F088-F8BD-074E-A918-47B15D1F5286}" type="pres">
      <dgm:prSet presAssocID="{E737B768-7C2D-9841-8F97-7F0C00EC6FC0}" presName="linV" presStyleCnt="0"/>
      <dgm:spPr/>
    </dgm:pt>
    <dgm:pt modelId="{8797E1BD-20D7-3D46-939E-5878569CADF9}" type="pres">
      <dgm:prSet presAssocID="{E737B768-7C2D-9841-8F97-7F0C00EC6FC0}" presName="spVertical1" presStyleCnt="0"/>
      <dgm:spPr/>
    </dgm:pt>
    <dgm:pt modelId="{1F6CA3AC-7198-C043-B86E-1485F5A77CAC}" type="pres">
      <dgm:prSet presAssocID="{E737B768-7C2D-9841-8F97-7F0C00EC6FC0}" presName="parTx" presStyleLbl="revTx" presStyleIdx="0" presStyleCnt="1" custScaleX="246154" custScaleY="126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3878-7BEC-7E4C-8F15-4A557B0C732E}" type="pres">
      <dgm:prSet presAssocID="{E737B768-7C2D-9841-8F97-7F0C00EC6FC0}" presName="spVertical2" presStyleCnt="0"/>
      <dgm:spPr/>
    </dgm:pt>
    <dgm:pt modelId="{BCF68B5E-9EDF-5B46-82B4-8CA5C79C6A9E}" type="pres">
      <dgm:prSet presAssocID="{E737B768-7C2D-9841-8F97-7F0C00EC6FC0}" presName="spVertical3" presStyleCnt="0"/>
      <dgm:spPr/>
    </dgm:pt>
    <dgm:pt modelId="{68630541-FB92-A140-9D93-7A4239721283}" type="pres">
      <dgm:prSet presAssocID="{8A0B0D90-B3CE-514B-93FD-A6F6D8CA1C6F}" presName="padding2" presStyleCnt="0"/>
      <dgm:spPr/>
    </dgm:pt>
    <dgm:pt modelId="{3A298EFB-C60F-D84C-BFC1-18797D8C4444}" type="pres">
      <dgm:prSet presAssocID="{8A0B0D90-B3CE-514B-93FD-A6F6D8CA1C6F}" presName="negArrow" presStyleCnt="0"/>
      <dgm:spPr/>
    </dgm:pt>
    <dgm:pt modelId="{E90A1CD4-96FB-524A-B665-F566CF41862F}" type="pres">
      <dgm:prSet presAssocID="{8A0B0D90-B3CE-514B-93FD-A6F6D8CA1C6F}" presName="backgroundArrow" presStyleLbl="node1" presStyleIdx="0" presStyleCnt="1" custLinFactNeighborY="2594"/>
      <dgm:spPr>
        <a:prstGeom prst="rightArrow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</dgm:ptLst>
  <dgm:cxnLst>
    <dgm:cxn modelId="{59FC8077-26EF-8E46-B1A1-BE9A1340AADF}" srcId="{8A0B0D90-B3CE-514B-93FD-A6F6D8CA1C6F}" destId="{E737B768-7C2D-9841-8F97-7F0C00EC6FC0}" srcOrd="0" destOrd="0" parTransId="{CA949BF7-FA33-1347-99E5-BF775B6BBA37}" sibTransId="{1C44F889-7C18-E34D-A364-DF39AD52B9F9}"/>
    <dgm:cxn modelId="{05360C8C-CE21-3F44-BB81-3A8BD877D6AD}" type="presOf" srcId="{8A0B0D90-B3CE-514B-93FD-A6F6D8CA1C6F}" destId="{66A028CF-C936-6848-A794-689B7D08C5F0}" srcOrd="0" destOrd="0" presId="urn:microsoft.com/office/officeart/2005/8/layout/hProcess3"/>
    <dgm:cxn modelId="{27AF04D7-5A7F-8840-8827-1FC1B9FE332E}" type="presOf" srcId="{E737B768-7C2D-9841-8F97-7F0C00EC6FC0}" destId="{1F6CA3AC-7198-C043-B86E-1485F5A77CAC}" srcOrd="0" destOrd="0" presId="urn:microsoft.com/office/officeart/2005/8/layout/hProcess3"/>
    <dgm:cxn modelId="{8B02B1CE-7953-F74E-B9E4-37128659DE86}" type="presParOf" srcId="{66A028CF-C936-6848-A794-689B7D08C5F0}" destId="{ED508B7D-45B8-E74D-804F-FC91557BF8F6}" srcOrd="0" destOrd="0" presId="urn:microsoft.com/office/officeart/2005/8/layout/hProcess3"/>
    <dgm:cxn modelId="{8DCC56B4-9B07-3740-B1B4-6A5333E3C80C}" type="presParOf" srcId="{66A028CF-C936-6848-A794-689B7D08C5F0}" destId="{8131BE5A-0BD2-3A41-92C2-E9029661342E}" srcOrd="1" destOrd="0" presId="urn:microsoft.com/office/officeart/2005/8/layout/hProcess3"/>
    <dgm:cxn modelId="{EAF23BCC-BE49-BB45-B172-652B00D231DA}" type="presParOf" srcId="{8131BE5A-0BD2-3A41-92C2-E9029661342E}" destId="{7AA745DE-7557-A243-A252-944CE4E6FA93}" srcOrd="0" destOrd="0" presId="urn:microsoft.com/office/officeart/2005/8/layout/hProcess3"/>
    <dgm:cxn modelId="{24F66F47-9D0C-044A-83E8-F41A6F4C9F37}" type="presParOf" srcId="{8131BE5A-0BD2-3A41-92C2-E9029661342E}" destId="{D995F088-F8BD-074E-A918-47B15D1F5286}" srcOrd="1" destOrd="0" presId="urn:microsoft.com/office/officeart/2005/8/layout/hProcess3"/>
    <dgm:cxn modelId="{65FDC049-12FB-C946-B343-C982A144C72C}" type="presParOf" srcId="{D995F088-F8BD-074E-A918-47B15D1F5286}" destId="{8797E1BD-20D7-3D46-939E-5878569CADF9}" srcOrd="0" destOrd="0" presId="urn:microsoft.com/office/officeart/2005/8/layout/hProcess3"/>
    <dgm:cxn modelId="{0455F735-BC1D-494D-AEB7-DC260236F05C}" type="presParOf" srcId="{D995F088-F8BD-074E-A918-47B15D1F5286}" destId="{1F6CA3AC-7198-C043-B86E-1485F5A77CAC}" srcOrd="1" destOrd="0" presId="urn:microsoft.com/office/officeart/2005/8/layout/hProcess3"/>
    <dgm:cxn modelId="{C08F1415-9D38-4F48-98C2-AD8B51B252B6}" type="presParOf" srcId="{D995F088-F8BD-074E-A918-47B15D1F5286}" destId="{EB7D3878-7BEC-7E4C-8F15-4A557B0C732E}" srcOrd="2" destOrd="0" presId="urn:microsoft.com/office/officeart/2005/8/layout/hProcess3"/>
    <dgm:cxn modelId="{CDF89E78-0EED-4847-9129-0CD92A74BBCA}" type="presParOf" srcId="{D995F088-F8BD-074E-A918-47B15D1F5286}" destId="{BCF68B5E-9EDF-5B46-82B4-8CA5C79C6A9E}" srcOrd="3" destOrd="0" presId="urn:microsoft.com/office/officeart/2005/8/layout/hProcess3"/>
    <dgm:cxn modelId="{57B327AA-8B24-9F42-83EE-9297F0EE0149}" type="presParOf" srcId="{8131BE5A-0BD2-3A41-92C2-E9029661342E}" destId="{68630541-FB92-A140-9D93-7A4239721283}" srcOrd="2" destOrd="0" presId="urn:microsoft.com/office/officeart/2005/8/layout/hProcess3"/>
    <dgm:cxn modelId="{55A35B26-412C-EE4B-9488-09F5BDA1F395}" type="presParOf" srcId="{8131BE5A-0BD2-3A41-92C2-E9029661342E}" destId="{3A298EFB-C60F-D84C-BFC1-18797D8C4444}" srcOrd="3" destOrd="0" presId="urn:microsoft.com/office/officeart/2005/8/layout/hProcess3"/>
    <dgm:cxn modelId="{48767786-F4CD-F245-85ED-31F1C0DEAF2A}" type="presParOf" srcId="{8131BE5A-0BD2-3A41-92C2-E9029661342E}" destId="{E90A1CD4-96FB-524A-B665-F566CF41862F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57244-4007-7241-A8AC-7DFC6642F747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F5406-EADA-5F4C-A61D-5ED3A404159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የአባላት የስልጣን ባለቤትነት </a:t>
          </a:r>
        </a:p>
      </dgm:t>
    </dgm:pt>
    <dgm:pt modelId="{5709F2ED-93B0-1C47-A24C-55623156E77D}" type="parTrans" cxnId="{5D7F8E5F-9E80-F043-97F3-F6CB8B44318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F4A96D-0014-C248-B865-6B0D5C319AE3}" type="sibTrans" cxnId="{5D7F8E5F-9E80-F043-97F3-F6CB8B44318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9B404F-82F2-6045-B05B-AF2A068BC57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የሃሳብ ነጻነት፣ አሳታፊነት ግልጽነትና እኩልነት</a:t>
          </a:r>
        </a:p>
      </dgm:t>
    </dgm:pt>
    <dgm:pt modelId="{C9466C7D-D0F8-0D43-83CB-9AD3A24E6950}" type="parTrans" cxnId="{90656BB2-6782-B04D-890B-8FBC530DFE6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57777A-4BAA-B843-A835-F34C268A6C79}" type="sibTrans" cxnId="{90656BB2-6782-B04D-890B-8FBC530DFE6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4D376A-5ED1-554F-8B03-8CCD41C2ED9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በዴሞክራሲያዊ እሴቶች፣ በህግና ስርአት መምራት</a:t>
          </a:r>
        </a:p>
      </dgm:t>
    </dgm:pt>
    <dgm:pt modelId="{8F6A0C2E-F906-9F41-B227-5535305AE52D}" type="parTrans" cxnId="{BB7A68A9-1913-BE44-AF87-5255ACBE6115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AA4EFA-5E5C-824D-96F5-C24C1042075B}" type="sibTrans" cxnId="{BB7A68A9-1913-BE44-AF87-5255ACBE6115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AB8DF1-B6A9-B54D-AF59-635160999AC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>
              <a:solidFill>
                <a:schemeClr val="tx1">
                  <a:lumMod val="95000"/>
                  <a:lumOff val="5000"/>
                </a:schemeClr>
              </a:solidFill>
            </a:rPr>
            <a:t>የአመራሮችና የአባላት ዲሲፕሊን</a:t>
          </a:r>
        </a:p>
      </dgm:t>
    </dgm:pt>
    <dgm:pt modelId="{FB69E49C-80F1-FB44-BCD3-28CDC287FF08}" type="parTrans" cxnId="{C04DAAF5-DF4C-F446-A852-8EB2BA82B5E2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B76AE9-AE60-354A-AB14-10726B92B0D8}" type="sibTrans" cxnId="{C04DAAF5-DF4C-F446-A852-8EB2BA82B5E2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862A86-1A41-4545-87C1-B1DFB605750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ግልጽ የአደረጃጀትና የአሰራር ስርአት</a:t>
          </a:r>
        </a:p>
      </dgm:t>
    </dgm:pt>
    <dgm:pt modelId="{90417714-7430-5844-98AD-CA89506AB1A0}" type="parTrans" cxnId="{3BD51FF1-C649-5B48-828A-57F357236CC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EFB11B3-8C88-AC47-BC71-AE3D8A3E9A35}" type="sibTrans" cxnId="{3BD51FF1-C649-5B48-828A-57F357236CC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DE6E7-6AD7-4647-B4FD-93AE5EF924B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የስልጣን ዘመን ገደብ መኖር</a:t>
          </a:r>
        </a:p>
      </dgm:t>
    </dgm:pt>
    <dgm:pt modelId="{F7674D16-9F77-064D-AF35-D1441C7D4671}" type="parTrans" cxnId="{24C4F4DE-5411-C140-BF5A-69516943A95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A79B69-030B-7F47-A110-3F2C61EDC7D8}" type="sibTrans" cxnId="{24C4F4DE-5411-C140-BF5A-69516943A95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8AA2AAE-0CB7-8D4B-BE47-B1FE699004D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ግልጽ የጎንዮሽና የተዋረድ  የግንኙነት ስርአት</a:t>
          </a:r>
        </a:p>
      </dgm:t>
    </dgm:pt>
    <dgm:pt modelId="{F6216C68-025B-4A4E-AC71-2D7B057E0C51}" type="parTrans" cxnId="{69AAE136-A0DF-9049-9EAA-9C6996948C8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DDE19D-0001-CE44-96BE-B13060C1FB3E}" type="sibTrans" cxnId="{69AAE136-A0DF-9049-9EAA-9C6996948C8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9F9429-EBB4-6443-A515-FA80D1C9AE4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የፓርቲ ዶክሜንቶችና መረጃዎች ተደራሽነት</a:t>
          </a:r>
        </a:p>
      </dgm:t>
    </dgm:pt>
    <dgm:pt modelId="{B2511817-23E3-5445-B0E4-B569DAC42CEC}" type="parTrans" cxnId="{29E70C37-D915-324C-BEED-8B8998B7AD9F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62995A9-6D03-6242-AEF2-19E4153BE879}" type="sibTrans" cxnId="{29E70C37-D915-324C-BEED-8B8998B7AD9F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4331C5-05E0-2349-AE50-38C62A5AC4E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ግልጽ ያለመግባባቶች መፍቻ ስርአት</a:t>
          </a:r>
        </a:p>
      </dgm:t>
    </dgm:pt>
    <dgm:pt modelId="{B7AEF41E-6C98-104B-B33E-0E78DC6BF36E}" type="parTrans" cxnId="{4DB7A526-CCB6-DC42-8AE6-9E3B10321DB8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6ECAE2-16B0-E149-A73E-C1B9F9D28ACA}" type="sibTrans" cxnId="{4DB7A526-CCB6-DC42-8AE6-9E3B10321DB8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6AB03AA-5558-C945-BCB3-7232D16281CB}" type="pres">
      <dgm:prSet presAssocID="{E0857244-4007-7241-A8AC-7DFC6642F74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BEB38D-D002-EE4D-A513-BDBD722AC1EA}" type="pres">
      <dgm:prSet presAssocID="{F6AF5406-EADA-5F4C-A61D-5ED3A4041599}" presName="composite" presStyleCnt="0"/>
      <dgm:spPr/>
    </dgm:pt>
    <dgm:pt modelId="{665C79BE-3DE9-6D4F-95D1-7100E27C08AA}" type="pres">
      <dgm:prSet presAssocID="{F6AF5406-EADA-5F4C-A61D-5ED3A4041599}" presName="imgShp" presStyleLbl="fgImgPlace1" presStyleIdx="0" presStyleCnt="9" custScaleX="43949"/>
      <dgm:spPr/>
    </dgm:pt>
    <dgm:pt modelId="{2A634C9B-F079-E04C-8975-7B813912E8E1}" type="pres">
      <dgm:prSet presAssocID="{F6AF5406-EADA-5F4C-A61D-5ED3A4041599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413E-29BD-644C-9610-FB9D345181A7}" type="pres">
      <dgm:prSet presAssocID="{95F4A96D-0014-C248-B865-6B0D5C319AE3}" presName="spacing" presStyleCnt="0"/>
      <dgm:spPr/>
    </dgm:pt>
    <dgm:pt modelId="{DCA965E3-5DA6-9847-8464-AA4E52570AF4}" type="pres">
      <dgm:prSet presAssocID="{5D9B404F-82F2-6045-B05B-AF2A068BC573}" presName="composite" presStyleCnt="0"/>
      <dgm:spPr/>
    </dgm:pt>
    <dgm:pt modelId="{FBDDDE3C-F225-4A42-86E3-FCA03A4C5207}" type="pres">
      <dgm:prSet presAssocID="{5D9B404F-82F2-6045-B05B-AF2A068BC573}" presName="imgShp" presStyleLbl="fgImgPlace1" presStyleIdx="1" presStyleCnt="9" custScaleX="20349"/>
      <dgm:spPr/>
    </dgm:pt>
    <dgm:pt modelId="{8CC22A8E-05B9-954A-83CA-EC3DC32525EA}" type="pres">
      <dgm:prSet presAssocID="{5D9B404F-82F2-6045-B05B-AF2A068BC573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2E2CF-07D0-1A4B-A240-55B0543D340D}" type="pres">
      <dgm:prSet presAssocID="{5F57777A-4BAA-B843-A835-F34C268A6C79}" presName="spacing" presStyleCnt="0"/>
      <dgm:spPr/>
    </dgm:pt>
    <dgm:pt modelId="{E13148A9-B551-D24F-924B-546EF8BDAC1C}" type="pres">
      <dgm:prSet presAssocID="{B84D376A-5ED1-554F-8B03-8CCD41C2ED93}" presName="composite" presStyleCnt="0"/>
      <dgm:spPr/>
    </dgm:pt>
    <dgm:pt modelId="{E052EFA4-29AE-E54D-8F59-9F10E8A13E6B}" type="pres">
      <dgm:prSet presAssocID="{B84D376A-5ED1-554F-8B03-8CCD41C2ED93}" presName="imgShp" presStyleLbl="fgImgPlace1" presStyleIdx="2" presStyleCnt="9" custScaleX="9637"/>
      <dgm:spPr/>
    </dgm:pt>
    <dgm:pt modelId="{8BC7EB75-8901-F542-A143-EF32D522F95D}" type="pres">
      <dgm:prSet presAssocID="{B84D376A-5ED1-554F-8B03-8CCD41C2ED93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8B0E1-77F8-AF44-9A28-E1C899C76BCC}" type="pres">
      <dgm:prSet presAssocID="{FFAA4EFA-5E5C-824D-96F5-C24C1042075B}" presName="spacing" presStyleCnt="0"/>
      <dgm:spPr/>
    </dgm:pt>
    <dgm:pt modelId="{58D62E25-3912-D348-977D-F21CD752E27D}" type="pres">
      <dgm:prSet presAssocID="{A5AB8DF1-B6A9-B54D-AF59-635160999AC3}" presName="composite" presStyleCnt="0"/>
      <dgm:spPr/>
    </dgm:pt>
    <dgm:pt modelId="{D3323405-2836-DC40-B809-40F7D64F96F9}" type="pres">
      <dgm:prSet presAssocID="{A5AB8DF1-B6A9-B54D-AF59-635160999AC3}" presName="imgShp" presStyleLbl="fgImgPlace1" presStyleIdx="3" presStyleCnt="9" custScaleX="12482"/>
      <dgm:spPr/>
    </dgm:pt>
    <dgm:pt modelId="{FB2B08E0-2A43-F940-9790-AE4584BC3BF5}" type="pres">
      <dgm:prSet presAssocID="{A5AB8DF1-B6A9-B54D-AF59-635160999AC3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C3D70-DD3E-974C-A446-954CDCCA5772}" type="pres">
      <dgm:prSet presAssocID="{DBB76AE9-AE60-354A-AB14-10726B92B0D8}" presName="spacing" presStyleCnt="0"/>
      <dgm:spPr/>
    </dgm:pt>
    <dgm:pt modelId="{B66D3908-9391-9140-9BB6-B23AAC789DFB}" type="pres">
      <dgm:prSet presAssocID="{7E862A86-1A41-4545-87C1-B1DFB605750C}" presName="composite" presStyleCnt="0"/>
      <dgm:spPr/>
    </dgm:pt>
    <dgm:pt modelId="{9FCD662F-1EA7-BF49-BFBE-B523EB42F5EC}" type="pres">
      <dgm:prSet presAssocID="{7E862A86-1A41-4545-87C1-B1DFB605750C}" presName="imgShp" presStyleLbl="fgImgPlace1" presStyleIdx="4" presStyleCnt="9" custScaleX="9637"/>
      <dgm:spPr/>
    </dgm:pt>
    <dgm:pt modelId="{A0A1FE83-DD1A-3943-A0C0-7AC955D3BCC6}" type="pres">
      <dgm:prSet presAssocID="{7E862A86-1A41-4545-87C1-B1DFB605750C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EB52B-B5CA-0646-93F4-F7E8C2E438A3}" type="pres">
      <dgm:prSet presAssocID="{AEFB11B3-8C88-AC47-BC71-AE3D8A3E9A35}" presName="spacing" presStyleCnt="0"/>
      <dgm:spPr/>
    </dgm:pt>
    <dgm:pt modelId="{D483471F-F8E2-064F-9C79-C2E77AC9CCDE}" type="pres">
      <dgm:prSet presAssocID="{9BCDE6E7-6AD7-4647-B4FD-93AE5EF924BB}" presName="composite" presStyleCnt="0"/>
      <dgm:spPr/>
    </dgm:pt>
    <dgm:pt modelId="{7748ED60-D17C-3641-B4A8-003835770657}" type="pres">
      <dgm:prSet presAssocID="{9BCDE6E7-6AD7-4647-B4FD-93AE5EF924BB}" presName="imgShp" presStyleLbl="fgImgPlace1" presStyleIdx="5" presStyleCnt="9" custScaleX="20349"/>
      <dgm:spPr/>
    </dgm:pt>
    <dgm:pt modelId="{6262FC53-18C2-8449-AAE8-F5A3097AD1FC}" type="pres">
      <dgm:prSet presAssocID="{9BCDE6E7-6AD7-4647-B4FD-93AE5EF924BB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48443-828F-8341-B945-D072E8C15845}" type="pres">
      <dgm:prSet presAssocID="{DCA79B69-030B-7F47-A110-3F2C61EDC7D8}" presName="spacing" presStyleCnt="0"/>
      <dgm:spPr/>
    </dgm:pt>
    <dgm:pt modelId="{59588EF0-0010-0944-BE95-15C905246D1E}" type="pres">
      <dgm:prSet presAssocID="{38AA2AAE-0CB7-8D4B-BE47-B1FE699004D3}" presName="composite" presStyleCnt="0"/>
      <dgm:spPr/>
    </dgm:pt>
    <dgm:pt modelId="{FF211F08-3595-F24B-85C0-567442576282}" type="pres">
      <dgm:prSet presAssocID="{38AA2AAE-0CB7-8D4B-BE47-B1FE699004D3}" presName="imgShp" presStyleLbl="fgImgPlace1" presStyleIdx="6" presStyleCnt="9" custFlipHor="1" custScaleX="34717"/>
      <dgm:spPr/>
    </dgm:pt>
    <dgm:pt modelId="{DDCD95EA-D13C-114B-9369-31AC3816A666}" type="pres">
      <dgm:prSet presAssocID="{38AA2AAE-0CB7-8D4B-BE47-B1FE699004D3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7828-67F1-4C45-A27D-89CC20CB9224}" type="pres">
      <dgm:prSet presAssocID="{CCDDE19D-0001-CE44-96BE-B13060C1FB3E}" presName="spacing" presStyleCnt="0"/>
      <dgm:spPr/>
    </dgm:pt>
    <dgm:pt modelId="{627F711D-85FC-5342-9D07-513CA428D0C3}" type="pres">
      <dgm:prSet presAssocID="{E19F9429-EBB4-6443-A515-FA80D1C9AE45}" presName="composite" presStyleCnt="0"/>
      <dgm:spPr/>
    </dgm:pt>
    <dgm:pt modelId="{93CC13DE-A2A7-3B4F-A029-2F7A14D7C712}" type="pres">
      <dgm:prSet presAssocID="{E19F9429-EBB4-6443-A515-FA80D1C9AE45}" presName="imgShp" presStyleLbl="fgImgPlace1" presStyleIdx="7" presStyleCnt="9" custScaleX="9637"/>
      <dgm:spPr/>
    </dgm:pt>
    <dgm:pt modelId="{59066D2F-6045-4544-94E6-AD763EB48BAE}" type="pres">
      <dgm:prSet presAssocID="{E19F9429-EBB4-6443-A515-FA80D1C9AE45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419C2-0CD3-E248-BC78-C38230F71238}" type="pres">
      <dgm:prSet presAssocID="{462995A9-6D03-6242-AEF2-19E4153BE879}" presName="spacing" presStyleCnt="0"/>
      <dgm:spPr/>
    </dgm:pt>
    <dgm:pt modelId="{DC46EC67-4657-3A49-9910-230495020DF4}" type="pres">
      <dgm:prSet presAssocID="{ED4331C5-05E0-2349-AE50-38C62A5AC4EA}" presName="composite" presStyleCnt="0"/>
      <dgm:spPr/>
    </dgm:pt>
    <dgm:pt modelId="{2034FDA3-7670-3143-8F15-639055D2F972}" type="pres">
      <dgm:prSet presAssocID="{ED4331C5-05E0-2349-AE50-38C62A5AC4EA}" presName="imgShp" presStyleLbl="fgImgPlace1" presStyleIdx="8" presStyleCnt="9" custFlipHor="0" custScaleX="9637"/>
      <dgm:spPr/>
    </dgm:pt>
    <dgm:pt modelId="{56DCBFED-DA06-6044-B310-BB90262868F0}" type="pres">
      <dgm:prSet presAssocID="{ED4331C5-05E0-2349-AE50-38C62A5AC4EA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656BB2-6782-B04D-890B-8FBC530DFE67}" srcId="{E0857244-4007-7241-A8AC-7DFC6642F747}" destId="{5D9B404F-82F2-6045-B05B-AF2A068BC573}" srcOrd="1" destOrd="0" parTransId="{C9466C7D-D0F8-0D43-83CB-9AD3A24E6950}" sibTransId="{5F57777A-4BAA-B843-A835-F34C268A6C79}"/>
    <dgm:cxn modelId="{69AAE136-A0DF-9049-9EAA-9C6996948C8B}" srcId="{E0857244-4007-7241-A8AC-7DFC6642F747}" destId="{38AA2AAE-0CB7-8D4B-BE47-B1FE699004D3}" srcOrd="6" destOrd="0" parTransId="{F6216C68-025B-4A4E-AC71-2D7B057E0C51}" sibTransId="{CCDDE19D-0001-CE44-96BE-B13060C1FB3E}"/>
    <dgm:cxn modelId="{9F087CDF-2C00-F14C-813C-1774E1AE9AA7}" type="presOf" srcId="{E19F9429-EBB4-6443-A515-FA80D1C9AE45}" destId="{59066D2F-6045-4544-94E6-AD763EB48BAE}" srcOrd="0" destOrd="0" presId="urn:microsoft.com/office/officeart/2005/8/layout/vList3"/>
    <dgm:cxn modelId="{BD3285FB-794B-8D49-8061-F7FEE8C3343D}" type="presOf" srcId="{ED4331C5-05E0-2349-AE50-38C62A5AC4EA}" destId="{56DCBFED-DA06-6044-B310-BB90262868F0}" srcOrd="0" destOrd="0" presId="urn:microsoft.com/office/officeart/2005/8/layout/vList3"/>
    <dgm:cxn modelId="{5D7F8E5F-9E80-F043-97F3-F6CB8B443187}" srcId="{E0857244-4007-7241-A8AC-7DFC6642F747}" destId="{F6AF5406-EADA-5F4C-A61D-5ED3A4041599}" srcOrd="0" destOrd="0" parTransId="{5709F2ED-93B0-1C47-A24C-55623156E77D}" sibTransId="{95F4A96D-0014-C248-B865-6B0D5C319AE3}"/>
    <dgm:cxn modelId="{3BD51FF1-C649-5B48-828A-57F357236CCB}" srcId="{E0857244-4007-7241-A8AC-7DFC6642F747}" destId="{7E862A86-1A41-4545-87C1-B1DFB605750C}" srcOrd="4" destOrd="0" parTransId="{90417714-7430-5844-98AD-CA89506AB1A0}" sibTransId="{AEFB11B3-8C88-AC47-BC71-AE3D8A3E9A35}"/>
    <dgm:cxn modelId="{137F7A5B-A538-6243-85ED-203FCDDFCBDD}" type="presOf" srcId="{F6AF5406-EADA-5F4C-A61D-5ED3A4041599}" destId="{2A634C9B-F079-E04C-8975-7B813912E8E1}" srcOrd="0" destOrd="0" presId="urn:microsoft.com/office/officeart/2005/8/layout/vList3"/>
    <dgm:cxn modelId="{36392C02-1416-3F41-A8B9-43A1A5C7308D}" type="presOf" srcId="{E0857244-4007-7241-A8AC-7DFC6642F747}" destId="{F6AB03AA-5558-C945-BCB3-7232D16281CB}" srcOrd="0" destOrd="0" presId="urn:microsoft.com/office/officeart/2005/8/layout/vList3"/>
    <dgm:cxn modelId="{BB7A68A9-1913-BE44-AF87-5255ACBE6115}" srcId="{E0857244-4007-7241-A8AC-7DFC6642F747}" destId="{B84D376A-5ED1-554F-8B03-8CCD41C2ED93}" srcOrd="2" destOrd="0" parTransId="{8F6A0C2E-F906-9F41-B227-5535305AE52D}" sibTransId="{FFAA4EFA-5E5C-824D-96F5-C24C1042075B}"/>
    <dgm:cxn modelId="{5C8B38FC-4679-0D46-B9AF-B01C7EBFDC89}" type="presOf" srcId="{9BCDE6E7-6AD7-4647-B4FD-93AE5EF924BB}" destId="{6262FC53-18C2-8449-AAE8-F5A3097AD1FC}" srcOrd="0" destOrd="0" presId="urn:microsoft.com/office/officeart/2005/8/layout/vList3"/>
    <dgm:cxn modelId="{F3364917-E06F-7A4B-A76E-4AF2D2158ABA}" type="presOf" srcId="{B84D376A-5ED1-554F-8B03-8CCD41C2ED93}" destId="{8BC7EB75-8901-F542-A143-EF32D522F95D}" srcOrd="0" destOrd="0" presId="urn:microsoft.com/office/officeart/2005/8/layout/vList3"/>
    <dgm:cxn modelId="{745BAE78-1450-B444-A733-CD6C34A9DEEF}" type="presOf" srcId="{7E862A86-1A41-4545-87C1-B1DFB605750C}" destId="{A0A1FE83-DD1A-3943-A0C0-7AC955D3BCC6}" srcOrd="0" destOrd="0" presId="urn:microsoft.com/office/officeart/2005/8/layout/vList3"/>
    <dgm:cxn modelId="{AF55DA90-EE65-734D-8AFB-83B2F9B77FE0}" type="presOf" srcId="{5D9B404F-82F2-6045-B05B-AF2A068BC573}" destId="{8CC22A8E-05B9-954A-83CA-EC3DC32525EA}" srcOrd="0" destOrd="0" presId="urn:microsoft.com/office/officeart/2005/8/layout/vList3"/>
    <dgm:cxn modelId="{1956D9E8-A85B-F146-BECC-F9B2C5D164C0}" type="presOf" srcId="{A5AB8DF1-B6A9-B54D-AF59-635160999AC3}" destId="{FB2B08E0-2A43-F940-9790-AE4584BC3BF5}" srcOrd="0" destOrd="0" presId="urn:microsoft.com/office/officeart/2005/8/layout/vList3"/>
    <dgm:cxn modelId="{24C4F4DE-5411-C140-BF5A-69516943A95B}" srcId="{E0857244-4007-7241-A8AC-7DFC6642F747}" destId="{9BCDE6E7-6AD7-4647-B4FD-93AE5EF924BB}" srcOrd="5" destOrd="0" parTransId="{F7674D16-9F77-064D-AF35-D1441C7D4671}" sibTransId="{DCA79B69-030B-7F47-A110-3F2C61EDC7D8}"/>
    <dgm:cxn modelId="{4DB7A526-CCB6-DC42-8AE6-9E3B10321DB8}" srcId="{E0857244-4007-7241-A8AC-7DFC6642F747}" destId="{ED4331C5-05E0-2349-AE50-38C62A5AC4EA}" srcOrd="8" destOrd="0" parTransId="{B7AEF41E-6C98-104B-B33E-0E78DC6BF36E}" sibTransId="{DA6ECAE2-16B0-E149-A73E-C1B9F9D28ACA}"/>
    <dgm:cxn modelId="{1DCC6D27-F136-E042-B457-F23EA8966DE7}" type="presOf" srcId="{38AA2AAE-0CB7-8D4B-BE47-B1FE699004D3}" destId="{DDCD95EA-D13C-114B-9369-31AC3816A666}" srcOrd="0" destOrd="0" presId="urn:microsoft.com/office/officeart/2005/8/layout/vList3"/>
    <dgm:cxn modelId="{C04DAAF5-DF4C-F446-A852-8EB2BA82B5E2}" srcId="{E0857244-4007-7241-A8AC-7DFC6642F747}" destId="{A5AB8DF1-B6A9-B54D-AF59-635160999AC3}" srcOrd="3" destOrd="0" parTransId="{FB69E49C-80F1-FB44-BCD3-28CDC287FF08}" sibTransId="{DBB76AE9-AE60-354A-AB14-10726B92B0D8}"/>
    <dgm:cxn modelId="{29E70C37-D915-324C-BEED-8B8998B7AD9F}" srcId="{E0857244-4007-7241-A8AC-7DFC6642F747}" destId="{E19F9429-EBB4-6443-A515-FA80D1C9AE45}" srcOrd="7" destOrd="0" parTransId="{B2511817-23E3-5445-B0E4-B569DAC42CEC}" sibTransId="{462995A9-6D03-6242-AEF2-19E4153BE879}"/>
    <dgm:cxn modelId="{260DE52E-21C9-C146-8DFD-10A62DA639CE}" type="presParOf" srcId="{F6AB03AA-5558-C945-BCB3-7232D16281CB}" destId="{34BEB38D-D002-EE4D-A513-BDBD722AC1EA}" srcOrd="0" destOrd="0" presId="urn:microsoft.com/office/officeart/2005/8/layout/vList3"/>
    <dgm:cxn modelId="{9404F185-7C56-1748-A9C6-09B2FCB000A6}" type="presParOf" srcId="{34BEB38D-D002-EE4D-A513-BDBD722AC1EA}" destId="{665C79BE-3DE9-6D4F-95D1-7100E27C08AA}" srcOrd="0" destOrd="0" presId="urn:microsoft.com/office/officeart/2005/8/layout/vList3"/>
    <dgm:cxn modelId="{B1109BC9-9063-D140-8BFE-C65B70174A9B}" type="presParOf" srcId="{34BEB38D-D002-EE4D-A513-BDBD722AC1EA}" destId="{2A634C9B-F079-E04C-8975-7B813912E8E1}" srcOrd="1" destOrd="0" presId="urn:microsoft.com/office/officeart/2005/8/layout/vList3"/>
    <dgm:cxn modelId="{7F7754DC-5145-F845-A9C1-F66FF6EC9A95}" type="presParOf" srcId="{F6AB03AA-5558-C945-BCB3-7232D16281CB}" destId="{4FD6413E-29BD-644C-9610-FB9D345181A7}" srcOrd="1" destOrd="0" presId="urn:microsoft.com/office/officeart/2005/8/layout/vList3"/>
    <dgm:cxn modelId="{C46C539E-FE01-F642-82B7-793EF7F1B5EE}" type="presParOf" srcId="{F6AB03AA-5558-C945-BCB3-7232D16281CB}" destId="{DCA965E3-5DA6-9847-8464-AA4E52570AF4}" srcOrd="2" destOrd="0" presId="urn:microsoft.com/office/officeart/2005/8/layout/vList3"/>
    <dgm:cxn modelId="{2059238D-6954-0B4C-A7CD-56F2DDD6604A}" type="presParOf" srcId="{DCA965E3-5DA6-9847-8464-AA4E52570AF4}" destId="{FBDDDE3C-F225-4A42-86E3-FCA03A4C5207}" srcOrd="0" destOrd="0" presId="urn:microsoft.com/office/officeart/2005/8/layout/vList3"/>
    <dgm:cxn modelId="{3055F26E-C60F-3D46-8EFD-E241C8B720DC}" type="presParOf" srcId="{DCA965E3-5DA6-9847-8464-AA4E52570AF4}" destId="{8CC22A8E-05B9-954A-83CA-EC3DC32525EA}" srcOrd="1" destOrd="0" presId="urn:microsoft.com/office/officeart/2005/8/layout/vList3"/>
    <dgm:cxn modelId="{4546E689-F53C-6C49-8E75-3285E7F911AF}" type="presParOf" srcId="{F6AB03AA-5558-C945-BCB3-7232D16281CB}" destId="{FE32E2CF-07D0-1A4B-A240-55B0543D340D}" srcOrd="3" destOrd="0" presId="urn:microsoft.com/office/officeart/2005/8/layout/vList3"/>
    <dgm:cxn modelId="{80A82018-E286-DD46-9BF0-E749966599D6}" type="presParOf" srcId="{F6AB03AA-5558-C945-BCB3-7232D16281CB}" destId="{E13148A9-B551-D24F-924B-546EF8BDAC1C}" srcOrd="4" destOrd="0" presId="urn:microsoft.com/office/officeart/2005/8/layout/vList3"/>
    <dgm:cxn modelId="{E2CBCF97-A505-2940-84A0-88536FFBC526}" type="presParOf" srcId="{E13148A9-B551-D24F-924B-546EF8BDAC1C}" destId="{E052EFA4-29AE-E54D-8F59-9F10E8A13E6B}" srcOrd="0" destOrd="0" presId="urn:microsoft.com/office/officeart/2005/8/layout/vList3"/>
    <dgm:cxn modelId="{85650B75-E668-D547-81E8-46AA2EB3E156}" type="presParOf" srcId="{E13148A9-B551-D24F-924B-546EF8BDAC1C}" destId="{8BC7EB75-8901-F542-A143-EF32D522F95D}" srcOrd="1" destOrd="0" presId="urn:microsoft.com/office/officeart/2005/8/layout/vList3"/>
    <dgm:cxn modelId="{98A64420-721E-7D42-B046-0059B1956BF5}" type="presParOf" srcId="{F6AB03AA-5558-C945-BCB3-7232D16281CB}" destId="{F0F8B0E1-77F8-AF44-9A28-E1C899C76BCC}" srcOrd="5" destOrd="0" presId="urn:microsoft.com/office/officeart/2005/8/layout/vList3"/>
    <dgm:cxn modelId="{6EC700F2-BF07-414E-8B54-8D52C6D14481}" type="presParOf" srcId="{F6AB03AA-5558-C945-BCB3-7232D16281CB}" destId="{58D62E25-3912-D348-977D-F21CD752E27D}" srcOrd="6" destOrd="0" presId="urn:microsoft.com/office/officeart/2005/8/layout/vList3"/>
    <dgm:cxn modelId="{CCB20904-FA0D-0046-A682-22EC5A34A196}" type="presParOf" srcId="{58D62E25-3912-D348-977D-F21CD752E27D}" destId="{D3323405-2836-DC40-B809-40F7D64F96F9}" srcOrd="0" destOrd="0" presId="urn:microsoft.com/office/officeart/2005/8/layout/vList3"/>
    <dgm:cxn modelId="{3D8E4EEC-ED6E-1248-9E80-BC3D6B8C5BAF}" type="presParOf" srcId="{58D62E25-3912-D348-977D-F21CD752E27D}" destId="{FB2B08E0-2A43-F940-9790-AE4584BC3BF5}" srcOrd="1" destOrd="0" presId="urn:microsoft.com/office/officeart/2005/8/layout/vList3"/>
    <dgm:cxn modelId="{FBC8BF05-75D8-8842-B772-F8EA6519439C}" type="presParOf" srcId="{F6AB03AA-5558-C945-BCB3-7232D16281CB}" destId="{D01C3D70-DD3E-974C-A446-954CDCCA5772}" srcOrd="7" destOrd="0" presId="urn:microsoft.com/office/officeart/2005/8/layout/vList3"/>
    <dgm:cxn modelId="{EDB8690F-4F0C-754D-B48C-E2712CF09D3E}" type="presParOf" srcId="{F6AB03AA-5558-C945-BCB3-7232D16281CB}" destId="{B66D3908-9391-9140-9BB6-B23AAC789DFB}" srcOrd="8" destOrd="0" presId="urn:microsoft.com/office/officeart/2005/8/layout/vList3"/>
    <dgm:cxn modelId="{4A7F2359-9B54-D14C-A2B1-2E91856439B2}" type="presParOf" srcId="{B66D3908-9391-9140-9BB6-B23AAC789DFB}" destId="{9FCD662F-1EA7-BF49-BFBE-B523EB42F5EC}" srcOrd="0" destOrd="0" presId="urn:microsoft.com/office/officeart/2005/8/layout/vList3"/>
    <dgm:cxn modelId="{99AEA618-E3D5-AF4A-81DC-AB8D66B3A1FB}" type="presParOf" srcId="{B66D3908-9391-9140-9BB6-B23AAC789DFB}" destId="{A0A1FE83-DD1A-3943-A0C0-7AC955D3BCC6}" srcOrd="1" destOrd="0" presId="urn:microsoft.com/office/officeart/2005/8/layout/vList3"/>
    <dgm:cxn modelId="{D0130A92-CA73-5747-992D-7F51BE5031B4}" type="presParOf" srcId="{F6AB03AA-5558-C945-BCB3-7232D16281CB}" destId="{A61EB52B-B5CA-0646-93F4-F7E8C2E438A3}" srcOrd="9" destOrd="0" presId="urn:microsoft.com/office/officeart/2005/8/layout/vList3"/>
    <dgm:cxn modelId="{424F9E80-411A-224B-817A-7322070996FA}" type="presParOf" srcId="{F6AB03AA-5558-C945-BCB3-7232D16281CB}" destId="{D483471F-F8E2-064F-9C79-C2E77AC9CCDE}" srcOrd="10" destOrd="0" presId="urn:microsoft.com/office/officeart/2005/8/layout/vList3"/>
    <dgm:cxn modelId="{2F5D1175-5406-5849-8BFC-B38C51854861}" type="presParOf" srcId="{D483471F-F8E2-064F-9C79-C2E77AC9CCDE}" destId="{7748ED60-D17C-3641-B4A8-003835770657}" srcOrd="0" destOrd="0" presId="urn:microsoft.com/office/officeart/2005/8/layout/vList3"/>
    <dgm:cxn modelId="{86BCA246-05A4-5F44-BC80-057CB02A2A75}" type="presParOf" srcId="{D483471F-F8E2-064F-9C79-C2E77AC9CCDE}" destId="{6262FC53-18C2-8449-AAE8-F5A3097AD1FC}" srcOrd="1" destOrd="0" presId="urn:microsoft.com/office/officeart/2005/8/layout/vList3"/>
    <dgm:cxn modelId="{EDACFE50-154B-8B40-AF46-1263073A42B6}" type="presParOf" srcId="{F6AB03AA-5558-C945-BCB3-7232D16281CB}" destId="{99248443-828F-8341-B945-D072E8C15845}" srcOrd="11" destOrd="0" presId="urn:microsoft.com/office/officeart/2005/8/layout/vList3"/>
    <dgm:cxn modelId="{D2103990-0461-2C43-80B8-C76E724E5870}" type="presParOf" srcId="{F6AB03AA-5558-C945-BCB3-7232D16281CB}" destId="{59588EF0-0010-0944-BE95-15C905246D1E}" srcOrd="12" destOrd="0" presId="urn:microsoft.com/office/officeart/2005/8/layout/vList3"/>
    <dgm:cxn modelId="{EA10F7FE-6A67-FD49-AD1F-BD3ADEF00907}" type="presParOf" srcId="{59588EF0-0010-0944-BE95-15C905246D1E}" destId="{FF211F08-3595-F24B-85C0-567442576282}" srcOrd="0" destOrd="0" presId="urn:microsoft.com/office/officeart/2005/8/layout/vList3"/>
    <dgm:cxn modelId="{A42C1E90-DA3B-2C41-ABD8-E7F435CC6E0E}" type="presParOf" srcId="{59588EF0-0010-0944-BE95-15C905246D1E}" destId="{DDCD95EA-D13C-114B-9369-31AC3816A666}" srcOrd="1" destOrd="0" presId="urn:microsoft.com/office/officeart/2005/8/layout/vList3"/>
    <dgm:cxn modelId="{B6A5B924-577D-7643-B458-E52EEAF5E19B}" type="presParOf" srcId="{F6AB03AA-5558-C945-BCB3-7232D16281CB}" destId="{9FF57828-67F1-4C45-A27D-89CC20CB9224}" srcOrd="13" destOrd="0" presId="urn:microsoft.com/office/officeart/2005/8/layout/vList3"/>
    <dgm:cxn modelId="{49E6E697-4C3E-C346-AC4F-878D3F169518}" type="presParOf" srcId="{F6AB03AA-5558-C945-BCB3-7232D16281CB}" destId="{627F711D-85FC-5342-9D07-513CA428D0C3}" srcOrd="14" destOrd="0" presId="urn:microsoft.com/office/officeart/2005/8/layout/vList3"/>
    <dgm:cxn modelId="{DE8A16EA-37B0-1446-A112-EC11C047A769}" type="presParOf" srcId="{627F711D-85FC-5342-9D07-513CA428D0C3}" destId="{93CC13DE-A2A7-3B4F-A029-2F7A14D7C712}" srcOrd="0" destOrd="0" presId="urn:microsoft.com/office/officeart/2005/8/layout/vList3"/>
    <dgm:cxn modelId="{30087B7A-945B-0D49-AAA7-FD15F8227C2E}" type="presParOf" srcId="{627F711D-85FC-5342-9D07-513CA428D0C3}" destId="{59066D2F-6045-4544-94E6-AD763EB48BAE}" srcOrd="1" destOrd="0" presId="urn:microsoft.com/office/officeart/2005/8/layout/vList3"/>
    <dgm:cxn modelId="{9D9D4DAE-5056-6C47-87BC-EA7E910D8250}" type="presParOf" srcId="{F6AB03AA-5558-C945-BCB3-7232D16281CB}" destId="{3F2419C2-0CD3-E248-BC78-C38230F71238}" srcOrd="15" destOrd="0" presId="urn:microsoft.com/office/officeart/2005/8/layout/vList3"/>
    <dgm:cxn modelId="{68E36A92-5415-B245-B27C-C3A7A01DDDAE}" type="presParOf" srcId="{F6AB03AA-5558-C945-BCB3-7232D16281CB}" destId="{DC46EC67-4657-3A49-9910-230495020DF4}" srcOrd="16" destOrd="0" presId="urn:microsoft.com/office/officeart/2005/8/layout/vList3"/>
    <dgm:cxn modelId="{4898ABE6-3523-774C-9C48-F28FCA42BDFC}" type="presParOf" srcId="{DC46EC67-4657-3A49-9910-230495020DF4}" destId="{2034FDA3-7670-3143-8F15-639055D2F972}" srcOrd="0" destOrd="0" presId="urn:microsoft.com/office/officeart/2005/8/layout/vList3"/>
    <dgm:cxn modelId="{38FDB425-F25F-444B-BD3A-0C8EF6723993}" type="presParOf" srcId="{DC46EC67-4657-3A49-9910-230495020DF4}" destId="{56DCBFED-DA06-6044-B310-BB90262868F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1A2263-E5A2-8E45-B02A-2FB86510566E}" type="doc">
      <dgm:prSet loTypeId="urn:microsoft.com/office/officeart/2005/8/layout/vList3" loCatId="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8D2575F2-3E8D-7349-A619-1F32BA9C8F71}">
      <dgm:prSet custT="1"/>
      <dgm:spPr/>
      <dgm:t>
        <a:bodyPr/>
        <a:lstStyle/>
        <a:p>
          <a:pPr algn="l"/>
          <a:r>
            <a:rPr lang="am-ET" sz="2400"/>
            <a:t>ጉባኤ</a:t>
          </a:r>
          <a:endParaRPr lang="x-none" sz="2400"/>
        </a:p>
      </dgm:t>
    </dgm:pt>
    <dgm:pt modelId="{B29E307D-D8AC-C74F-9B0D-AB8C444BFB67}" type="parTrans" cxnId="{06C9154E-EC66-3546-B287-FDA81D8E8E6A}">
      <dgm:prSet/>
      <dgm:spPr/>
      <dgm:t>
        <a:bodyPr/>
        <a:lstStyle/>
        <a:p>
          <a:pPr algn="l"/>
          <a:endParaRPr lang="en-US" sz="2400"/>
        </a:p>
      </dgm:t>
    </dgm:pt>
    <dgm:pt modelId="{1C6FF1DB-227D-8847-A53E-A0865C79EC13}" type="sibTrans" cxnId="{06C9154E-EC66-3546-B287-FDA81D8E8E6A}">
      <dgm:prSet/>
      <dgm:spPr/>
      <dgm:t>
        <a:bodyPr/>
        <a:lstStyle/>
        <a:p>
          <a:pPr algn="l"/>
          <a:endParaRPr lang="en-US" sz="2400"/>
        </a:p>
      </dgm:t>
    </dgm:pt>
    <dgm:pt modelId="{5BFF426C-FDF3-834D-BA55-539E15464E7C}">
      <dgm:prSet custT="1"/>
      <dgm:spPr/>
      <dgm:t>
        <a:bodyPr/>
        <a:lstStyle/>
        <a:p>
          <a:pPr algn="l"/>
          <a:r>
            <a:rPr lang="am-ET" sz="2400"/>
            <a:t>ማዕከላዊ ኮሚቴ</a:t>
          </a:r>
          <a:endParaRPr lang="x-none" sz="2400"/>
        </a:p>
      </dgm:t>
    </dgm:pt>
    <dgm:pt modelId="{7A20B328-5B08-1B4D-BFB1-3396AF587AFB}" type="parTrans" cxnId="{0201DDF5-FB18-534C-8EB3-C79C0A8E01DA}">
      <dgm:prSet/>
      <dgm:spPr/>
      <dgm:t>
        <a:bodyPr/>
        <a:lstStyle/>
        <a:p>
          <a:pPr algn="l"/>
          <a:endParaRPr lang="en-US" sz="2400"/>
        </a:p>
      </dgm:t>
    </dgm:pt>
    <dgm:pt modelId="{BF1003F4-76D3-274A-BE51-804AD6B3F222}" type="sibTrans" cxnId="{0201DDF5-FB18-534C-8EB3-C79C0A8E01DA}">
      <dgm:prSet/>
      <dgm:spPr/>
      <dgm:t>
        <a:bodyPr/>
        <a:lstStyle/>
        <a:p>
          <a:pPr algn="l"/>
          <a:endParaRPr lang="en-US" sz="2400"/>
        </a:p>
      </dgm:t>
    </dgm:pt>
    <dgm:pt modelId="{C81415C1-52E2-E744-8E1B-7E866DE9CBBD}">
      <dgm:prSet custT="1"/>
      <dgm:spPr/>
      <dgm:t>
        <a:bodyPr/>
        <a:lstStyle/>
        <a:p>
          <a:pPr algn="l"/>
          <a:r>
            <a:rPr lang="am-ET" sz="2400"/>
            <a:t>ሥራ አስፈፃሚ ኮሚቴ</a:t>
          </a:r>
          <a:endParaRPr lang="x-none" sz="2400"/>
        </a:p>
      </dgm:t>
    </dgm:pt>
    <dgm:pt modelId="{22B0142F-341F-894B-B829-B8AAD3CCE8EF}" type="parTrans" cxnId="{DDF51667-FA82-B840-A2A6-01C514483C8C}">
      <dgm:prSet/>
      <dgm:spPr/>
      <dgm:t>
        <a:bodyPr/>
        <a:lstStyle/>
        <a:p>
          <a:pPr algn="l"/>
          <a:endParaRPr lang="en-US" sz="2400"/>
        </a:p>
      </dgm:t>
    </dgm:pt>
    <dgm:pt modelId="{95F95521-C507-904C-8D00-02A6201C380B}" type="sibTrans" cxnId="{DDF51667-FA82-B840-A2A6-01C514483C8C}">
      <dgm:prSet/>
      <dgm:spPr/>
      <dgm:t>
        <a:bodyPr/>
        <a:lstStyle/>
        <a:p>
          <a:pPr algn="l"/>
          <a:endParaRPr lang="en-US" sz="2400"/>
        </a:p>
      </dgm:t>
    </dgm:pt>
    <dgm:pt modelId="{653D94F4-F132-DD4E-B0C9-A36D332DF307}">
      <dgm:prSet custT="1"/>
      <dgm:spPr/>
      <dgm:t>
        <a:bodyPr/>
        <a:lstStyle/>
        <a:p>
          <a:pPr algn="l"/>
          <a:r>
            <a:rPr lang="am-ET" sz="2400"/>
            <a:t>የፌዴራልና የክልል የፓርቲ አመራሮች የጋራ መድረክ</a:t>
          </a:r>
          <a:endParaRPr lang="x-none" sz="2400"/>
        </a:p>
      </dgm:t>
    </dgm:pt>
    <dgm:pt modelId="{E9494BC1-5146-674C-AF06-34A8DCDE468F}" type="parTrans" cxnId="{DBD89D64-B783-954B-AC28-AC4EE494A392}">
      <dgm:prSet/>
      <dgm:spPr/>
      <dgm:t>
        <a:bodyPr/>
        <a:lstStyle/>
        <a:p>
          <a:pPr algn="l"/>
          <a:endParaRPr lang="en-US" sz="2400"/>
        </a:p>
      </dgm:t>
    </dgm:pt>
    <dgm:pt modelId="{3B767E0E-EC28-6B4F-9F0C-1B42CDDF3C4A}" type="sibTrans" cxnId="{DBD89D64-B783-954B-AC28-AC4EE494A392}">
      <dgm:prSet/>
      <dgm:spPr/>
      <dgm:t>
        <a:bodyPr/>
        <a:lstStyle/>
        <a:p>
          <a:pPr algn="l"/>
          <a:endParaRPr lang="en-US" sz="2400"/>
        </a:p>
      </dgm:t>
    </dgm:pt>
    <dgm:pt modelId="{22FCE213-7F1D-3C40-A7AF-35DBBE4D688D}">
      <dgm:prSet custT="1"/>
      <dgm:spPr/>
      <dgm:t>
        <a:bodyPr/>
        <a:lstStyle/>
        <a:p>
          <a:pPr algn="l"/>
          <a:r>
            <a:rPr lang="am-ET" sz="2400"/>
            <a:t>ፕሬዝዳንት</a:t>
          </a:r>
          <a:endParaRPr lang="x-none" sz="2400"/>
        </a:p>
      </dgm:t>
    </dgm:pt>
    <dgm:pt modelId="{1879F81A-FE0D-C549-BE3E-B9B0B5BCFC58}" type="parTrans" cxnId="{DB2E873A-443F-5449-9F8C-A8068E21D39A}">
      <dgm:prSet/>
      <dgm:spPr/>
      <dgm:t>
        <a:bodyPr/>
        <a:lstStyle/>
        <a:p>
          <a:pPr algn="l"/>
          <a:endParaRPr lang="en-US" sz="2400"/>
        </a:p>
      </dgm:t>
    </dgm:pt>
    <dgm:pt modelId="{74F83BD0-85D1-1446-80F9-39EBD132560E}" type="sibTrans" cxnId="{DB2E873A-443F-5449-9F8C-A8068E21D39A}">
      <dgm:prSet/>
      <dgm:spPr/>
      <dgm:t>
        <a:bodyPr/>
        <a:lstStyle/>
        <a:p>
          <a:pPr algn="l"/>
          <a:endParaRPr lang="en-US" sz="2400"/>
        </a:p>
      </dgm:t>
    </dgm:pt>
    <dgm:pt modelId="{422938F7-DE18-A642-BA4E-2DCD6A36772B}">
      <dgm:prSet custT="1"/>
      <dgm:spPr/>
      <dgm:t>
        <a:bodyPr/>
        <a:lstStyle/>
        <a:p>
          <a:pPr algn="l"/>
          <a:r>
            <a:rPr lang="am-ET" sz="2400"/>
            <a:t>ምክትል ፕሬዝዳንቶች</a:t>
          </a:r>
          <a:endParaRPr lang="x-none" sz="2400"/>
        </a:p>
      </dgm:t>
    </dgm:pt>
    <dgm:pt modelId="{3CEB51E4-5204-C04A-887B-A62B42C6510B}" type="parTrans" cxnId="{2C7C1E38-322A-1A48-967C-0ADD1FF15DB1}">
      <dgm:prSet/>
      <dgm:spPr/>
      <dgm:t>
        <a:bodyPr/>
        <a:lstStyle/>
        <a:p>
          <a:pPr algn="l"/>
          <a:endParaRPr lang="en-US" sz="2400"/>
        </a:p>
      </dgm:t>
    </dgm:pt>
    <dgm:pt modelId="{EEBE6527-6E55-594D-BD22-74B0DB1FEB84}" type="sibTrans" cxnId="{2C7C1E38-322A-1A48-967C-0ADD1FF15DB1}">
      <dgm:prSet/>
      <dgm:spPr/>
      <dgm:t>
        <a:bodyPr/>
        <a:lstStyle/>
        <a:p>
          <a:pPr algn="l"/>
          <a:endParaRPr lang="en-US" sz="2400"/>
        </a:p>
      </dgm:t>
    </dgm:pt>
    <dgm:pt modelId="{5706A730-F71F-A94E-B56D-019F5B4752E8}">
      <dgm:prSet custT="1"/>
      <dgm:spPr/>
      <dgm:t>
        <a:bodyPr/>
        <a:lstStyle/>
        <a:p>
          <a:pPr algn="l"/>
          <a:r>
            <a:rPr lang="am-ET" sz="2400" dirty="0"/>
            <a:t>የኢንስፔክሽና የሥነ-ምግባር ኮሚሽን</a:t>
          </a:r>
          <a:endParaRPr lang="x-none" sz="2400" dirty="0"/>
        </a:p>
      </dgm:t>
    </dgm:pt>
    <dgm:pt modelId="{EDB97261-A810-974A-954F-BFAAC561FB0F}" type="parTrans" cxnId="{C847AC76-FE76-3746-8F25-628BA2A76FE1}">
      <dgm:prSet/>
      <dgm:spPr/>
      <dgm:t>
        <a:bodyPr/>
        <a:lstStyle/>
        <a:p>
          <a:pPr algn="l"/>
          <a:endParaRPr lang="en-US" sz="2400"/>
        </a:p>
      </dgm:t>
    </dgm:pt>
    <dgm:pt modelId="{2136C48A-F491-A74F-9AB7-FCB7AB8B97C2}" type="sibTrans" cxnId="{C847AC76-FE76-3746-8F25-628BA2A76FE1}">
      <dgm:prSet/>
      <dgm:spPr/>
      <dgm:t>
        <a:bodyPr/>
        <a:lstStyle/>
        <a:p>
          <a:pPr algn="l"/>
          <a:endParaRPr lang="en-US" sz="2400"/>
        </a:p>
      </dgm:t>
    </dgm:pt>
    <dgm:pt modelId="{059D62BF-F9EC-1A43-BE8A-13B857A4C61E}">
      <dgm:prSet custT="1"/>
      <dgm:spPr/>
      <dgm:t>
        <a:bodyPr/>
        <a:lstStyle/>
        <a:p>
          <a:pPr algn="l"/>
          <a:r>
            <a:rPr lang="am-ET" sz="2400"/>
            <a:t>የፓርቲው ዋና ጽሕፈት ቤት</a:t>
          </a:r>
          <a:endParaRPr lang="x-none" sz="2400"/>
        </a:p>
      </dgm:t>
    </dgm:pt>
    <dgm:pt modelId="{54AFE24C-7C38-AC46-A398-435BEE9421D0}" type="parTrans" cxnId="{63FBAFD0-C935-F545-B7A3-1BEF65478D10}">
      <dgm:prSet/>
      <dgm:spPr/>
      <dgm:t>
        <a:bodyPr/>
        <a:lstStyle/>
        <a:p>
          <a:pPr algn="l"/>
          <a:endParaRPr lang="en-US" sz="2400"/>
        </a:p>
      </dgm:t>
    </dgm:pt>
    <dgm:pt modelId="{74B5BCDA-C66D-2444-B034-6D24565EBB03}" type="sibTrans" cxnId="{63FBAFD0-C935-F545-B7A3-1BEF65478D10}">
      <dgm:prSet/>
      <dgm:spPr/>
      <dgm:t>
        <a:bodyPr/>
        <a:lstStyle/>
        <a:p>
          <a:pPr algn="l"/>
          <a:endParaRPr lang="en-US" sz="2400"/>
        </a:p>
      </dgm:t>
    </dgm:pt>
    <dgm:pt modelId="{4DC8262E-2015-7D48-99D8-D684F930253D}">
      <dgm:prSet custT="1"/>
      <dgm:spPr/>
      <dgm:t>
        <a:bodyPr/>
        <a:lstStyle/>
        <a:p>
          <a:pPr algn="l"/>
          <a:r>
            <a:rPr lang="am-ET" sz="2400"/>
            <a:t>የፓርቲው የክልል ፓርቲ ጽሕፈት ቤቶች</a:t>
          </a:r>
          <a:endParaRPr lang="x-none" sz="2400"/>
        </a:p>
      </dgm:t>
    </dgm:pt>
    <dgm:pt modelId="{2DA27132-9F69-184B-B9F1-BC94BB69CFD2}" type="parTrans" cxnId="{CB6E8E9C-41B8-8943-9463-79829BE6F1F0}">
      <dgm:prSet/>
      <dgm:spPr/>
      <dgm:t>
        <a:bodyPr/>
        <a:lstStyle/>
        <a:p>
          <a:pPr algn="l"/>
          <a:endParaRPr lang="en-US" sz="2400"/>
        </a:p>
      </dgm:t>
    </dgm:pt>
    <dgm:pt modelId="{3AEE86D9-7350-DD4E-8D1A-4A0AF1200570}" type="sibTrans" cxnId="{CB6E8E9C-41B8-8943-9463-79829BE6F1F0}">
      <dgm:prSet/>
      <dgm:spPr/>
      <dgm:t>
        <a:bodyPr/>
        <a:lstStyle/>
        <a:p>
          <a:pPr algn="l"/>
          <a:endParaRPr lang="en-US" sz="2400"/>
        </a:p>
      </dgm:t>
    </dgm:pt>
    <dgm:pt modelId="{A86F6171-01BE-8048-A728-603F57B3BF11}">
      <dgm:prSet custT="1"/>
      <dgm:spPr/>
      <dgm:t>
        <a:bodyPr/>
        <a:lstStyle/>
        <a:p>
          <a:pPr algn="l"/>
          <a:r>
            <a:rPr lang="am-ET" sz="2400"/>
            <a:t>የብልጽግና የሴቶች ሊግ</a:t>
          </a:r>
          <a:endParaRPr lang="x-none" sz="2400"/>
        </a:p>
      </dgm:t>
    </dgm:pt>
    <dgm:pt modelId="{E250494B-7831-6C41-990E-5558FA19B07B}" type="parTrans" cxnId="{B4047E99-8C9B-F44D-B9FB-1896EBE8A596}">
      <dgm:prSet/>
      <dgm:spPr/>
      <dgm:t>
        <a:bodyPr/>
        <a:lstStyle/>
        <a:p>
          <a:pPr algn="l"/>
          <a:endParaRPr lang="en-US" sz="2400"/>
        </a:p>
      </dgm:t>
    </dgm:pt>
    <dgm:pt modelId="{3378B488-2864-5945-AEE5-EB13072CAAA5}" type="sibTrans" cxnId="{B4047E99-8C9B-F44D-B9FB-1896EBE8A596}">
      <dgm:prSet/>
      <dgm:spPr/>
      <dgm:t>
        <a:bodyPr/>
        <a:lstStyle/>
        <a:p>
          <a:pPr algn="l"/>
          <a:endParaRPr lang="en-US" sz="2400"/>
        </a:p>
      </dgm:t>
    </dgm:pt>
    <dgm:pt modelId="{3CC4A0EF-FCF7-0843-9699-1F32AAE2255C}">
      <dgm:prSet custT="1"/>
      <dgm:spPr/>
      <dgm:t>
        <a:bodyPr/>
        <a:lstStyle/>
        <a:p>
          <a:pPr algn="l"/>
          <a:r>
            <a:rPr lang="am-ET" sz="2400"/>
            <a:t>የብልጽግና የወጣቶች ሊግ</a:t>
          </a:r>
          <a:endParaRPr lang="x-none" sz="2400"/>
        </a:p>
      </dgm:t>
    </dgm:pt>
    <dgm:pt modelId="{616C8A5E-4155-614D-B53A-C13E15EC6B26}" type="parTrans" cxnId="{4E949CEB-573E-7749-A8E5-A0446B229A40}">
      <dgm:prSet/>
      <dgm:spPr/>
      <dgm:t>
        <a:bodyPr/>
        <a:lstStyle/>
        <a:p>
          <a:pPr algn="l"/>
          <a:endParaRPr lang="en-US" sz="2400"/>
        </a:p>
      </dgm:t>
    </dgm:pt>
    <dgm:pt modelId="{764F6720-87AF-4F49-9CB1-DDD645EEE1BF}" type="sibTrans" cxnId="{4E949CEB-573E-7749-A8E5-A0446B229A40}">
      <dgm:prSet/>
      <dgm:spPr/>
      <dgm:t>
        <a:bodyPr/>
        <a:lstStyle/>
        <a:p>
          <a:pPr algn="l"/>
          <a:endParaRPr lang="en-US" sz="2400"/>
        </a:p>
      </dgm:t>
    </dgm:pt>
    <dgm:pt modelId="{ABB81233-18ED-CD4D-AE6E-718FEF118CF5}">
      <dgm:prSet custT="1"/>
      <dgm:spPr/>
      <dgm:t>
        <a:bodyPr/>
        <a:lstStyle/>
        <a:p>
          <a:pPr algn="l"/>
          <a:r>
            <a:rPr lang="am-ET" sz="2400"/>
            <a:t>የፓርቲው መሰረታዊ ድርጅትና ህዋስ </a:t>
          </a:r>
          <a:endParaRPr lang="x-none" sz="2400"/>
        </a:p>
      </dgm:t>
    </dgm:pt>
    <dgm:pt modelId="{EF89CD60-74DF-7348-ACDC-81976255881D}" type="parTrans" cxnId="{EBEE2025-EF7C-CD42-8D29-83B5A6A28599}">
      <dgm:prSet/>
      <dgm:spPr/>
      <dgm:t>
        <a:bodyPr/>
        <a:lstStyle/>
        <a:p>
          <a:pPr algn="l"/>
          <a:endParaRPr lang="en-US" sz="2400"/>
        </a:p>
      </dgm:t>
    </dgm:pt>
    <dgm:pt modelId="{7DA261DD-29E3-A346-A187-769A1BA98950}" type="sibTrans" cxnId="{EBEE2025-EF7C-CD42-8D29-83B5A6A28599}">
      <dgm:prSet/>
      <dgm:spPr/>
      <dgm:t>
        <a:bodyPr/>
        <a:lstStyle/>
        <a:p>
          <a:pPr algn="l"/>
          <a:endParaRPr lang="en-US" sz="2400"/>
        </a:p>
      </dgm:t>
    </dgm:pt>
    <dgm:pt modelId="{D787368D-9FCE-2340-88FE-4808E49F3AF9}" type="pres">
      <dgm:prSet presAssocID="{D81A2263-E5A2-8E45-B02A-2FB8651056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362F8-BB6A-0243-85DB-05C36F5B2133}" type="pres">
      <dgm:prSet presAssocID="{8D2575F2-3E8D-7349-A619-1F32BA9C8F71}" presName="composite" presStyleCnt="0"/>
      <dgm:spPr/>
    </dgm:pt>
    <dgm:pt modelId="{DAFED0A6-1C63-9F44-9C99-F9E5136F1030}" type="pres">
      <dgm:prSet presAssocID="{8D2575F2-3E8D-7349-A619-1F32BA9C8F71}" presName="imgShp" presStyleLbl="fgImgPlace1" presStyleIdx="0" presStyleCnt="12"/>
      <dgm:spPr/>
    </dgm:pt>
    <dgm:pt modelId="{A59B0939-0934-4147-9A3C-9E379373089F}" type="pres">
      <dgm:prSet presAssocID="{8D2575F2-3E8D-7349-A619-1F32BA9C8F71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CB1CA-3BE0-234D-AED8-CBBC7FA71ECF}" type="pres">
      <dgm:prSet presAssocID="{1C6FF1DB-227D-8847-A53E-A0865C79EC13}" presName="spacing" presStyleCnt="0"/>
      <dgm:spPr/>
    </dgm:pt>
    <dgm:pt modelId="{5D64D525-4176-0243-B0A2-8DE5EB3AB55E}" type="pres">
      <dgm:prSet presAssocID="{5BFF426C-FDF3-834D-BA55-539E15464E7C}" presName="composite" presStyleCnt="0"/>
      <dgm:spPr/>
    </dgm:pt>
    <dgm:pt modelId="{68B9312F-977C-9549-852D-A6D7B3E8E2CB}" type="pres">
      <dgm:prSet presAssocID="{5BFF426C-FDF3-834D-BA55-539E15464E7C}" presName="imgShp" presStyleLbl="fgImgPlace1" presStyleIdx="1" presStyleCnt="12"/>
      <dgm:spPr/>
    </dgm:pt>
    <dgm:pt modelId="{85E44806-26F5-E14F-9638-D13E64758A5F}" type="pres">
      <dgm:prSet presAssocID="{5BFF426C-FDF3-834D-BA55-539E15464E7C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5AF3B-6DDF-6E48-A514-D0435B877BE5}" type="pres">
      <dgm:prSet presAssocID="{BF1003F4-76D3-274A-BE51-804AD6B3F222}" presName="spacing" presStyleCnt="0"/>
      <dgm:spPr/>
    </dgm:pt>
    <dgm:pt modelId="{1C63A64A-7F3B-9949-8CDF-DEC011D19B99}" type="pres">
      <dgm:prSet presAssocID="{C81415C1-52E2-E744-8E1B-7E866DE9CBBD}" presName="composite" presStyleCnt="0"/>
      <dgm:spPr/>
    </dgm:pt>
    <dgm:pt modelId="{3783B080-82A5-EF40-BEFD-5F3EEB3F1B2C}" type="pres">
      <dgm:prSet presAssocID="{C81415C1-52E2-E744-8E1B-7E866DE9CBBD}" presName="imgShp" presStyleLbl="fgImgPlace1" presStyleIdx="2" presStyleCnt="12"/>
      <dgm:spPr/>
    </dgm:pt>
    <dgm:pt modelId="{DB1F48B7-C1CF-5C47-93F4-1F339860751C}" type="pres">
      <dgm:prSet presAssocID="{C81415C1-52E2-E744-8E1B-7E866DE9CBBD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51970-36BC-7A4A-B955-B00C85591597}" type="pres">
      <dgm:prSet presAssocID="{95F95521-C507-904C-8D00-02A6201C380B}" presName="spacing" presStyleCnt="0"/>
      <dgm:spPr/>
    </dgm:pt>
    <dgm:pt modelId="{7C55EA23-51E6-6242-9DD0-A5F55243E418}" type="pres">
      <dgm:prSet presAssocID="{653D94F4-F132-DD4E-B0C9-A36D332DF307}" presName="composite" presStyleCnt="0"/>
      <dgm:spPr/>
    </dgm:pt>
    <dgm:pt modelId="{867471CC-F8F2-A140-8683-6B6D4F3B46D5}" type="pres">
      <dgm:prSet presAssocID="{653D94F4-F132-DD4E-B0C9-A36D332DF307}" presName="imgShp" presStyleLbl="fgImgPlace1" presStyleIdx="3" presStyleCnt="12"/>
      <dgm:spPr/>
    </dgm:pt>
    <dgm:pt modelId="{21D543FC-7E6F-BB4F-B1F6-00301FD9E63F}" type="pres">
      <dgm:prSet presAssocID="{653D94F4-F132-DD4E-B0C9-A36D332DF307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8D10D-ECDD-B44C-A511-481C30070C40}" type="pres">
      <dgm:prSet presAssocID="{3B767E0E-EC28-6B4F-9F0C-1B42CDDF3C4A}" presName="spacing" presStyleCnt="0"/>
      <dgm:spPr/>
    </dgm:pt>
    <dgm:pt modelId="{7A418B8B-3B12-9346-AC88-34AB8F8F6A7C}" type="pres">
      <dgm:prSet presAssocID="{22FCE213-7F1D-3C40-A7AF-35DBBE4D688D}" presName="composite" presStyleCnt="0"/>
      <dgm:spPr/>
    </dgm:pt>
    <dgm:pt modelId="{7199766F-C530-7941-8210-E4126BCE3CE0}" type="pres">
      <dgm:prSet presAssocID="{22FCE213-7F1D-3C40-A7AF-35DBBE4D688D}" presName="imgShp" presStyleLbl="fgImgPlace1" presStyleIdx="4" presStyleCnt="12"/>
      <dgm:spPr/>
    </dgm:pt>
    <dgm:pt modelId="{036F8949-2640-244C-8FD3-23425E6C70BC}" type="pres">
      <dgm:prSet presAssocID="{22FCE213-7F1D-3C40-A7AF-35DBBE4D688D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CC4DD-1DF1-384B-B409-C06E5EA7897B}" type="pres">
      <dgm:prSet presAssocID="{74F83BD0-85D1-1446-80F9-39EBD132560E}" presName="spacing" presStyleCnt="0"/>
      <dgm:spPr/>
    </dgm:pt>
    <dgm:pt modelId="{7FF74BCB-A38D-6B44-876F-6D698BD81FDA}" type="pres">
      <dgm:prSet presAssocID="{422938F7-DE18-A642-BA4E-2DCD6A36772B}" presName="composite" presStyleCnt="0"/>
      <dgm:spPr/>
    </dgm:pt>
    <dgm:pt modelId="{CA791A81-5A59-6E49-B218-4767B67212FE}" type="pres">
      <dgm:prSet presAssocID="{422938F7-DE18-A642-BA4E-2DCD6A36772B}" presName="imgShp" presStyleLbl="fgImgPlace1" presStyleIdx="5" presStyleCnt="12"/>
      <dgm:spPr/>
    </dgm:pt>
    <dgm:pt modelId="{AE1AD112-D4CF-AF44-9740-0F82436C5DA5}" type="pres">
      <dgm:prSet presAssocID="{422938F7-DE18-A642-BA4E-2DCD6A36772B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B5CF-E002-E342-BD9F-1EBE7D40CDD7}" type="pres">
      <dgm:prSet presAssocID="{EEBE6527-6E55-594D-BD22-74B0DB1FEB84}" presName="spacing" presStyleCnt="0"/>
      <dgm:spPr/>
    </dgm:pt>
    <dgm:pt modelId="{BDD1DAEF-91E9-3148-BDC7-CA198D4D66BC}" type="pres">
      <dgm:prSet presAssocID="{5706A730-F71F-A94E-B56D-019F5B4752E8}" presName="composite" presStyleCnt="0"/>
      <dgm:spPr/>
    </dgm:pt>
    <dgm:pt modelId="{9927E5A3-F7F1-154B-B196-0C151A5DA2FD}" type="pres">
      <dgm:prSet presAssocID="{5706A730-F71F-A94E-B56D-019F5B4752E8}" presName="imgShp" presStyleLbl="fgImgPlace1" presStyleIdx="6" presStyleCnt="12"/>
      <dgm:spPr/>
    </dgm:pt>
    <dgm:pt modelId="{452ED9B7-2DAE-AF4B-AC64-19DD4878243C}" type="pres">
      <dgm:prSet presAssocID="{5706A730-F71F-A94E-B56D-019F5B4752E8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98440-5C3C-4B40-B35F-683E61E45E0B}" type="pres">
      <dgm:prSet presAssocID="{2136C48A-F491-A74F-9AB7-FCB7AB8B97C2}" presName="spacing" presStyleCnt="0"/>
      <dgm:spPr/>
    </dgm:pt>
    <dgm:pt modelId="{8C101204-AA52-BC4A-99E3-983386510C47}" type="pres">
      <dgm:prSet presAssocID="{059D62BF-F9EC-1A43-BE8A-13B857A4C61E}" presName="composite" presStyleCnt="0"/>
      <dgm:spPr/>
    </dgm:pt>
    <dgm:pt modelId="{B4117250-BE1A-AC4D-9206-A39EFF455295}" type="pres">
      <dgm:prSet presAssocID="{059D62BF-F9EC-1A43-BE8A-13B857A4C61E}" presName="imgShp" presStyleLbl="fgImgPlace1" presStyleIdx="7" presStyleCnt="12"/>
      <dgm:spPr/>
    </dgm:pt>
    <dgm:pt modelId="{665162EC-8D5C-7449-9139-3F83D478E16B}" type="pres">
      <dgm:prSet presAssocID="{059D62BF-F9EC-1A43-BE8A-13B857A4C61E}" presName="txShp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B34D6-146B-614E-8AFA-39B16BB8C2E8}" type="pres">
      <dgm:prSet presAssocID="{74B5BCDA-C66D-2444-B034-6D24565EBB03}" presName="spacing" presStyleCnt="0"/>
      <dgm:spPr/>
    </dgm:pt>
    <dgm:pt modelId="{C920176B-087B-854C-9B2B-1A1A6A5ABEB6}" type="pres">
      <dgm:prSet presAssocID="{4DC8262E-2015-7D48-99D8-D684F930253D}" presName="composite" presStyleCnt="0"/>
      <dgm:spPr/>
    </dgm:pt>
    <dgm:pt modelId="{39546568-CF0C-0142-9A79-F7822B2B374A}" type="pres">
      <dgm:prSet presAssocID="{4DC8262E-2015-7D48-99D8-D684F930253D}" presName="imgShp" presStyleLbl="fgImgPlace1" presStyleIdx="8" presStyleCnt="12"/>
      <dgm:spPr/>
    </dgm:pt>
    <dgm:pt modelId="{2D1878E9-1929-8A48-A427-0CCBC4F593D9}" type="pres">
      <dgm:prSet presAssocID="{4DC8262E-2015-7D48-99D8-D684F930253D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6F50F-6D90-0647-91FD-1EE68AB1D611}" type="pres">
      <dgm:prSet presAssocID="{3AEE86D9-7350-DD4E-8D1A-4A0AF1200570}" presName="spacing" presStyleCnt="0"/>
      <dgm:spPr/>
    </dgm:pt>
    <dgm:pt modelId="{5D111249-5992-4B42-A10E-42F122CE005F}" type="pres">
      <dgm:prSet presAssocID="{A86F6171-01BE-8048-A728-603F57B3BF11}" presName="composite" presStyleCnt="0"/>
      <dgm:spPr/>
    </dgm:pt>
    <dgm:pt modelId="{FF902A68-B2E3-464C-A390-842B58D04120}" type="pres">
      <dgm:prSet presAssocID="{A86F6171-01BE-8048-A728-603F57B3BF11}" presName="imgShp" presStyleLbl="fgImgPlace1" presStyleIdx="9" presStyleCnt="12"/>
      <dgm:spPr/>
    </dgm:pt>
    <dgm:pt modelId="{F5F39E3C-38FE-2841-A1C8-5A498AD56822}" type="pres">
      <dgm:prSet presAssocID="{A86F6171-01BE-8048-A728-603F57B3BF11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58A5D-FAB0-FF4A-8FAD-B551F837CFD1}" type="pres">
      <dgm:prSet presAssocID="{3378B488-2864-5945-AEE5-EB13072CAAA5}" presName="spacing" presStyleCnt="0"/>
      <dgm:spPr/>
    </dgm:pt>
    <dgm:pt modelId="{1222C95F-C97D-FF48-B4B0-2AAF14264066}" type="pres">
      <dgm:prSet presAssocID="{3CC4A0EF-FCF7-0843-9699-1F32AAE2255C}" presName="composite" presStyleCnt="0"/>
      <dgm:spPr/>
    </dgm:pt>
    <dgm:pt modelId="{1AB3A246-8FA5-FE4E-8446-BFAFB27ED2EF}" type="pres">
      <dgm:prSet presAssocID="{3CC4A0EF-FCF7-0843-9699-1F32AAE2255C}" presName="imgShp" presStyleLbl="fgImgPlace1" presStyleIdx="10" presStyleCnt="12"/>
      <dgm:spPr/>
    </dgm:pt>
    <dgm:pt modelId="{C590BF2E-FF2B-0C4B-A570-C2133090C2F7}" type="pres">
      <dgm:prSet presAssocID="{3CC4A0EF-FCF7-0843-9699-1F32AAE2255C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0CE5-35ED-C148-8250-9B6567A6BCF2}" type="pres">
      <dgm:prSet presAssocID="{764F6720-87AF-4F49-9CB1-DDD645EEE1BF}" presName="spacing" presStyleCnt="0"/>
      <dgm:spPr/>
    </dgm:pt>
    <dgm:pt modelId="{A0B8B0A4-1355-AE42-8C30-249C1C4792B4}" type="pres">
      <dgm:prSet presAssocID="{ABB81233-18ED-CD4D-AE6E-718FEF118CF5}" presName="composite" presStyleCnt="0"/>
      <dgm:spPr/>
    </dgm:pt>
    <dgm:pt modelId="{DD5AE070-0A03-7441-A86F-1D974B068A19}" type="pres">
      <dgm:prSet presAssocID="{ABB81233-18ED-CD4D-AE6E-718FEF118CF5}" presName="imgShp" presStyleLbl="fgImgPlace1" presStyleIdx="11" presStyleCnt="12"/>
      <dgm:spPr/>
    </dgm:pt>
    <dgm:pt modelId="{0B210CD3-442C-6140-8B39-122163212613}" type="pres">
      <dgm:prSet presAssocID="{ABB81233-18ED-CD4D-AE6E-718FEF118CF5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D2322-1103-F74D-BBB2-5F0D86FB882A}" type="presOf" srcId="{5BFF426C-FDF3-834D-BA55-539E15464E7C}" destId="{85E44806-26F5-E14F-9638-D13E64758A5F}" srcOrd="0" destOrd="0" presId="urn:microsoft.com/office/officeart/2005/8/layout/vList3"/>
    <dgm:cxn modelId="{91723CFE-BDC1-094A-B22F-E19472259687}" type="presOf" srcId="{653D94F4-F132-DD4E-B0C9-A36D332DF307}" destId="{21D543FC-7E6F-BB4F-B1F6-00301FD9E63F}" srcOrd="0" destOrd="0" presId="urn:microsoft.com/office/officeart/2005/8/layout/vList3"/>
    <dgm:cxn modelId="{DB2E873A-443F-5449-9F8C-A8068E21D39A}" srcId="{D81A2263-E5A2-8E45-B02A-2FB86510566E}" destId="{22FCE213-7F1D-3C40-A7AF-35DBBE4D688D}" srcOrd="4" destOrd="0" parTransId="{1879F81A-FE0D-C549-BE3E-B9B0B5BCFC58}" sibTransId="{74F83BD0-85D1-1446-80F9-39EBD132560E}"/>
    <dgm:cxn modelId="{C6C8A951-C91C-8249-BC26-C2FC59957FC6}" type="presOf" srcId="{D81A2263-E5A2-8E45-B02A-2FB86510566E}" destId="{D787368D-9FCE-2340-88FE-4808E49F3AF9}" srcOrd="0" destOrd="0" presId="urn:microsoft.com/office/officeart/2005/8/layout/vList3"/>
    <dgm:cxn modelId="{63FBAFD0-C935-F545-B7A3-1BEF65478D10}" srcId="{D81A2263-E5A2-8E45-B02A-2FB86510566E}" destId="{059D62BF-F9EC-1A43-BE8A-13B857A4C61E}" srcOrd="7" destOrd="0" parTransId="{54AFE24C-7C38-AC46-A398-435BEE9421D0}" sibTransId="{74B5BCDA-C66D-2444-B034-6D24565EBB03}"/>
    <dgm:cxn modelId="{941A5162-B049-AA42-B456-ED93EBC6C8E2}" type="presOf" srcId="{4DC8262E-2015-7D48-99D8-D684F930253D}" destId="{2D1878E9-1929-8A48-A427-0CCBC4F593D9}" srcOrd="0" destOrd="0" presId="urn:microsoft.com/office/officeart/2005/8/layout/vList3"/>
    <dgm:cxn modelId="{2C7C1E38-322A-1A48-967C-0ADD1FF15DB1}" srcId="{D81A2263-E5A2-8E45-B02A-2FB86510566E}" destId="{422938F7-DE18-A642-BA4E-2DCD6A36772B}" srcOrd="5" destOrd="0" parTransId="{3CEB51E4-5204-C04A-887B-A62B42C6510B}" sibTransId="{EEBE6527-6E55-594D-BD22-74B0DB1FEB84}"/>
    <dgm:cxn modelId="{C7FC4BBE-B547-FC43-AD50-3350AC971A99}" type="presOf" srcId="{8D2575F2-3E8D-7349-A619-1F32BA9C8F71}" destId="{A59B0939-0934-4147-9A3C-9E379373089F}" srcOrd="0" destOrd="0" presId="urn:microsoft.com/office/officeart/2005/8/layout/vList3"/>
    <dgm:cxn modelId="{DBD89D64-B783-954B-AC28-AC4EE494A392}" srcId="{D81A2263-E5A2-8E45-B02A-2FB86510566E}" destId="{653D94F4-F132-DD4E-B0C9-A36D332DF307}" srcOrd="3" destOrd="0" parTransId="{E9494BC1-5146-674C-AF06-34A8DCDE468F}" sibTransId="{3B767E0E-EC28-6B4F-9F0C-1B42CDDF3C4A}"/>
    <dgm:cxn modelId="{DDF51667-FA82-B840-A2A6-01C514483C8C}" srcId="{D81A2263-E5A2-8E45-B02A-2FB86510566E}" destId="{C81415C1-52E2-E744-8E1B-7E866DE9CBBD}" srcOrd="2" destOrd="0" parTransId="{22B0142F-341F-894B-B829-B8AAD3CCE8EF}" sibTransId="{95F95521-C507-904C-8D00-02A6201C380B}"/>
    <dgm:cxn modelId="{6F5EC35F-AF3C-FF49-A421-B4FCC0758DCE}" type="presOf" srcId="{22FCE213-7F1D-3C40-A7AF-35DBBE4D688D}" destId="{036F8949-2640-244C-8FD3-23425E6C70BC}" srcOrd="0" destOrd="0" presId="urn:microsoft.com/office/officeart/2005/8/layout/vList3"/>
    <dgm:cxn modelId="{E93D7A45-ECAB-FE43-8669-9C861BAD8523}" type="presOf" srcId="{3CC4A0EF-FCF7-0843-9699-1F32AAE2255C}" destId="{C590BF2E-FF2B-0C4B-A570-C2133090C2F7}" srcOrd="0" destOrd="0" presId="urn:microsoft.com/office/officeart/2005/8/layout/vList3"/>
    <dgm:cxn modelId="{BC1F8806-AD1E-DC43-9936-E2BE215A3849}" type="presOf" srcId="{ABB81233-18ED-CD4D-AE6E-718FEF118CF5}" destId="{0B210CD3-442C-6140-8B39-122163212613}" srcOrd="0" destOrd="0" presId="urn:microsoft.com/office/officeart/2005/8/layout/vList3"/>
    <dgm:cxn modelId="{4E949CEB-573E-7749-A8E5-A0446B229A40}" srcId="{D81A2263-E5A2-8E45-B02A-2FB86510566E}" destId="{3CC4A0EF-FCF7-0843-9699-1F32AAE2255C}" srcOrd="10" destOrd="0" parTransId="{616C8A5E-4155-614D-B53A-C13E15EC6B26}" sibTransId="{764F6720-87AF-4F49-9CB1-DDD645EEE1BF}"/>
    <dgm:cxn modelId="{ABCC19BD-A72C-BE4B-899D-0A75CEDF281C}" type="presOf" srcId="{422938F7-DE18-A642-BA4E-2DCD6A36772B}" destId="{AE1AD112-D4CF-AF44-9740-0F82436C5DA5}" srcOrd="0" destOrd="0" presId="urn:microsoft.com/office/officeart/2005/8/layout/vList3"/>
    <dgm:cxn modelId="{B4047E99-8C9B-F44D-B9FB-1896EBE8A596}" srcId="{D81A2263-E5A2-8E45-B02A-2FB86510566E}" destId="{A86F6171-01BE-8048-A728-603F57B3BF11}" srcOrd="9" destOrd="0" parTransId="{E250494B-7831-6C41-990E-5558FA19B07B}" sibTransId="{3378B488-2864-5945-AEE5-EB13072CAAA5}"/>
    <dgm:cxn modelId="{3A2A6E37-6919-5747-93F6-6BDEB72FC2BB}" type="presOf" srcId="{A86F6171-01BE-8048-A728-603F57B3BF11}" destId="{F5F39E3C-38FE-2841-A1C8-5A498AD56822}" srcOrd="0" destOrd="0" presId="urn:microsoft.com/office/officeart/2005/8/layout/vList3"/>
    <dgm:cxn modelId="{CB6E8E9C-41B8-8943-9463-79829BE6F1F0}" srcId="{D81A2263-E5A2-8E45-B02A-2FB86510566E}" destId="{4DC8262E-2015-7D48-99D8-D684F930253D}" srcOrd="8" destOrd="0" parTransId="{2DA27132-9F69-184B-B9F1-BC94BB69CFD2}" sibTransId="{3AEE86D9-7350-DD4E-8D1A-4A0AF1200570}"/>
    <dgm:cxn modelId="{0201DDF5-FB18-534C-8EB3-C79C0A8E01DA}" srcId="{D81A2263-E5A2-8E45-B02A-2FB86510566E}" destId="{5BFF426C-FDF3-834D-BA55-539E15464E7C}" srcOrd="1" destOrd="0" parTransId="{7A20B328-5B08-1B4D-BFB1-3396AF587AFB}" sibTransId="{BF1003F4-76D3-274A-BE51-804AD6B3F222}"/>
    <dgm:cxn modelId="{06C9154E-EC66-3546-B287-FDA81D8E8E6A}" srcId="{D81A2263-E5A2-8E45-B02A-2FB86510566E}" destId="{8D2575F2-3E8D-7349-A619-1F32BA9C8F71}" srcOrd="0" destOrd="0" parTransId="{B29E307D-D8AC-C74F-9B0D-AB8C444BFB67}" sibTransId="{1C6FF1DB-227D-8847-A53E-A0865C79EC13}"/>
    <dgm:cxn modelId="{30B65383-E68F-0845-A3FF-1F397E7D9403}" type="presOf" srcId="{C81415C1-52E2-E744-8E1B-7E866DE9CBBD}" destId="{DB1F48B7-C1CF-5C47-93F4-1F339860751C}" srcOrd="0" destOrd="0" presId="urn:microsoft.com/office/officeart/2005/8/layout/vList3"/>
    <dgm:cxn modelId="{C847AC76-FE76-3746-8F25-628BA2A76FE1}" srcId="{D81A2263-E5A2-8E45-B02A-2FB86510566E}" destId="{5706A730-F71F-A94E-B56D-019F5B4752E8}" srcOrd="6" destOrd="0" parTransId="{EDB97261-A810-974A-954F-BFAAC561FB0F}" sibTransId="{2136C48A-F491-A74F-9AB7-FCB7AB8B97C2}"/>
    <dgm:cxn modelId="{EBEE2025-EF7C-CD42-8D29-83B5A6A28599}" srcId="{D81A2263-E5A2-8E45-B02A-2FB86510566E}" destId="{ABB81233-18ED-CD4D-AE6E-718FEF118CF5}" srcOrd="11" destOrd="0" parTransId="{EF89CD60-74DF-7348-ACDC-81976255881D}" sibTransId="{7DA261DD-29E3-A346-A187-769A1BA98950}"/>
    <dgm:cxn modelId="{55B9329D-6F09-C947-9814-77BB069A09EA}" type="presOf" srcId="{5706A730-F71F-A94E-B56D-019F5B4752E8}" destId="{452ED9B7-2DAE-AF4B-AC64-19DD4878243C}" srcOrd="0" destOrd="0" presId="urn:microsoft.com/office/officeart/2005/8/layout/vList3"/>
    <dgm:cxn modelId="{BD68555C-EF75-F547-B01A-FC606D9CCE41}" type="presOf" srcId="{059D62BF-F9EC-1A43-BE8A-13B857A4C61E}" destId="{665162EC-8D5C-7449-9139-3F83D478E16B}" srcOrd="0" destOrd="0" presId="urn:microsoft.com/office/officeart/2005/8/layout/vList3"/>
    <dgm:cxn modelId="{11A34B89-339F-3A4F-B073-FF305435A65E}" type="presParOf" srcId="{D787368D-9FCE-2340-88FE-4808E49F3AF9}" destId="{FC9362F8-BB6A-0243-85DB-05C36F5B2133}" srcOrd="0" destOrd="0" presId="urn:microsoft.com/office/officeart/2005/8/layout/vList3"/>
    <dgm:cxn modelId="{A1311C55-819C-D645-8DA9-554C515FA6B8}" type="presParOf" srcId="{FC9362F8-BB6A-0243-85DB-05C36F5B2133}" destId="{DAFED0A6-1C63-9F44-9C99-F9E5136F1030}" srcOrd="0" destOrd="0" presId="urn:microsoft.com/office/officeart/2005/8/layout/vList3"/>
    <dgm:cxn modelId="{06CCB72F-CB80-424D-8C50-FA8ADD403142}" type="presParOf" srcId="{FC9362F8-BB6A-0243-85DB-05C36F5B2133}" destId="{A59B0939-0934-4147-9A3C-9E379373089F}" srcOrd="1" destOrd="0" presId="urn:microsoft.com/office/officeart/2005/8/layout/vList3"/>
    <dgm:cxn modelId="{405B3991-3901-9647-8DC0-B805F85C0527}" type="presParOf" srcId="{D787368D-9FCE-2340-88FE-4808E49F3AF9}" destId="{443CB1CA-3BE0-234D-AED8-CBBC7FA71ECF}" srcOrd="1" destOrd="0" presId="urn:microsoft.com/office/officeart/2005/8/layout/vList3"/>
    <dgm:cxn modelId="{2360C35E-E435-7C4A-B14D-CE586A4C139E}" type="presParOf" srcId="{D787368D-9FCE-2340-88FE-4808E49F3AF9}" destId="{5D64D525-4176-0243-B0A2-8DE5EB3AB55E}" srcOrd="2" destOrd="0" presId="urn:microsoft.com/office/officeart/2005/8/layout/vList3"/>
    <dgm:cxn modelId="{C2C18C90-75EC-8D49-8D32-D4DC161B3F96}" type="presParOf" srcId="{5D64D525-4176-0243-B0A2-8DE5EB3AB55E}" destId="{68B9312F-977C-9549-852D-A6D7B3E8E2CB}" srcOrd="0" destOrd="0" presId="urn:microsoft.com/office/officeart/2005/8/layout/vList3"/>
    <dgm:cxn modelId="{86BB8BE0-9483-3446-8F14-226CB87B9F2C}" type="presParOf" srcId="{5D64D525-4176-0243-B0A2-8DE5EB3AB55E}" destId="{85E44806-26F5-E14F-9638-D13E64758A5F}" srcOrd="1" destOrd="0" presId="urn:microsoft.com/office/officeart/2005/8/layout/vList3"/>
    <dgm:cxn modelId="{98E6C201-E795-5F48-B58D-036C32E86E57}" type="presParOf" srcId="{D787368D-9FCE-2340-88FE-4808E49F3AF9}" destId="{9A25AF3B-6DDF-6E48-A514-D0435B877BE5}" srcOrd="3" destOrd="0" presId="urn:microsoft.com/office/officeart/2005/8/layout/vList3"/>
    <dgm:cxn modelId="{D9BBCDC6-602F-584D-836A-333C0E35D07D}" type="presParOf" srcId="{D787368D-9FCE-2340-88FE-4808E49F3AF9}" destId="{1C63A64A-7F3B-9949-8CDF-DEC011D19B99}" srcOrd="4" destOrd="0" presId="urn:microsoft.com/office/officeart/2005/8/layout/vList3"/>
    <dgm:cxn modelId="{B6664704-BEA7-AF40-9167-F24593482E10}" type="presParOf" srcId="{1C63A64A-7F3B-9949-8CDF-DEC011D19B99}" destId="{3783B080-82A5-EF40-BEFD-5F3EEB3F1B2C}" srcOrd="0" destOrd="0" presId="urn:microsoft.com/office/officeart/2005/8/layout/vList3"/>
    <dgm:cxn modelId="{2272379C-2A32-8C43-B344-AF68390FBCCF}" type="presParOf" srcId="{1C63A64A-7F3B-9949-8CDF-DEC011D19B99}" destId="{DB1F48B7-C1CF-5C47-93F4-1F339860751C}" srcOrd="1" destOrd="0" presId="urn:microsoft.com/office/officeart/2005/8/layout/vList3"/>
    <dgm:cxn modelId="{3F790BE5-67A1-6940-B9B3-097A15A9DD98}" type="presParOf" srcId="{D787368D-9FCE-2340-88FE-4808E49F3AF9}" destId="{FB051970-36BC-7A4A-B955-B00C85591597}" srcOrd="5" destOrd="0" presId="urn:microsoft.com/office/officeart/2005/8/layout/vList3"/>
    <dgm:cxn modelId="{D3E1A02D-BB62-E240-80C0-DB6C945EFEC8}" type="presParOf" srcId="{D787368D-9FCE-2340-88FE-4808E49F3AF9}" destId="{7C55EA23-51E6-6242-9DD0-A5F55243E418}" srcOrd="6" destOrd="0" presId="urn:microsoft.com/office/officeart/2005/8/layout/vList3"/>
    <dgm:cxn modelId="{2732553A-3191-D042-94A9-C234A68CC8B2}" type="presParOf" srcId="{7C55EA23-51E6-6242-9DD0-A5F55243E418}" destId="{867471CC-F8F2-A140-8683-6B6D4F3B46D5}" srcOrd="0" destOrd="0" presId="urn:microsoft.com/office/officeart/2005/8/layout/vList3"/>
    <dgm:cxn modelId="{902F1C49-040A-A444-B1B9-E2AB76566AD2}" type="presParOf" srcId="{7C55EA23-51E6-6242-9DD0-A5F55243E418}" destId="{21D543FC-7E6F-BB4F-B1F6-00301FD9E63F}" srcOrd="1" destOrd="0" presId="urn:microsoft.com/office/officeart/2005/8/layout/vList3"/>
    <dgm:cxn modelId="{363A3A89-222A-564B-AB6C-264692FB4977}" type="presParOf" srcId="{D787368D-9FCE-2340-88FE-4808E49F3AF9}" destId="{5048D10D-ECDD-B44C-A511-481C30070C40}" srcOrd="7" destOrd="0" presId="urn:microsoft.com/office/officeart/2005/8/layout/vList3"/>
    <dgm:cxn modelId="{2A4C6980-3E01-7147-9ECF-29B78DDE9814}" type="presParOf" srcId="{D787368D-9FCE-2340-88FE-4808E49F3AF9}" destId="{7A418B8B-3B12-9346-AC88-34AB8F8F6A7C}" srcOrd="8" destOrd="0" presId="urn:microsoft.com/office/officeart/2005/8/layout/vList3"/>
    <dgm:cxn modelId="{CC10ACDE-86F9-2D47-BB5D-A18811FC3F0B}" type="presParOf" srcId="{7A418B8B-3B12-9346-AC88-34AB8F8F6A7C}" destId="{7199766F-C530-7941-8210-E4126BCE3CE0}" srcOrd="0" destOrd="0" presId="urn:microsoft.com/office/officeart/2005/8/layout/vList3"/>
    <dgm:cxn modelId="{EE16B501-F062-A448-AA3E-850BA91091D9}" type="presParOf" srcId="{7A418B8B-3B12-9346-AC88-34AB8F8F6A7C}" destId="{036F8949-2640-244C-8FD3-23425E6C70BC}" srcOrd="1" destOrd="0" presId="urn:microsoft.com/office/officeart/2005/8/layout/vList3"/>
    <dgm:cxn modelId="{2803B9FD-7F94-E348-8138-83D8C1F1CD87}" type="presParOf" srcId="{D787368D-9FCE-2340-88FE-4808E49F3AF9}" destId="{620CC4DD-1DF1-384B-B409-C06E5EA7897B}" srcOrd="9" destOrd="0" presId="urn:microsoft.com/office/officeart/2005/8/layout/vList3"/>
    <dgm:cxn modelId="{9F21A2A9-D538-3E44-82E6-D51EF50E46DA}" type="presParOf" srcId="{D787368D-9FCE-2340-88FE-4808E49F3AF9}" destId="{7FF74BCB-A38D-6B44-876F-6D698BD81FDA}" srcOrd="10" destOrd="0" presId="urn:microsoft.com/office/officeart/2005/8/layout/vList3"/>
    <dgm:cxn modelId="{F50E0D89-6338-DC47-98D6-E47359E6CC32}" type="presParOf" srcId="{7FF74BCB-A38D-6B44-876F-6D698BD81FDA}" destId="{CA791A81-5A59-6E49-B218-4767B67212FE}" srcOrd="0" destOrd="0" presId="urn:microsoft.com/office/officeart/2005/8/layout/vList3"/>
    <dgm:cxn modelId="{7CBF5A9E-01A1-2C4B-B324-4252C63BBC18}" type="presParOf" srcId="{7FF74BCB-A38D-6B44-876F-6D698BD81FDA}" destId="{AE1AD112-D4CF-AF44-9740-0F82436C5DA5}" srcOrd="1" destOrd="0" presId="urn:microsoft.com/office/officeart/2005/8/layout/vList3"/>
    <dgm:cxn modelId="{17345086-B141-FD45-90C6-C289E0B2C60D}" type="presParOf" srcId="{D787368D-9FCE-2340-88FE-4808E49F3AF9}" destId="{C555B5CF-E002-E342-BD9F-1EBE7D40CDD7}" srcOrd="11" destOrd="0" presId="urn:microsoft.com/office/officeart/2005/8/layout/vList3"/>
    <dgm:cxn modelId="{FEECE869-D301-C84E-A61D-E5A5E4E16BC7}" type="presParOf" srcId="{D787368D-9FCE-2340-88FE-4808E49F3AF9}" destId="{BDD1DAEF-91E9-3148-BDC7-CA198D4D66BC}" srcOrd="12" destOrd="0" presId="urn:microsoft.com/office/officeart/2005/8/layout/vList3"/>
    <dgm:cxn modelId="{5194E7A3-1682-6F40-B630-FFAB61BAC471}" type="presParOf" srcId="{BDD1DAEF-91E9-3148-BDC7-CA198D4D66BC}" destId="{9927E5A3-F7F1-154B-B196-0C151A5DA2FD}" srcOrd="0" destOrd="0" presId="urn:microsoft.com/office/officeart/2005/8/layout/vList3"/>
    <dgm:cxn modelId="{D0BEA79D-CBDB-8D4D-847A-3CBF4F33FCB0}" type="presParOf" srcId="{BDD1DAEF-91E9-3148-BDC7-CA198D4D66BC}" destId="{452ED9B7-2DAE-AF4B-AC64-19DD4878243C}" srcOrd="1" destOrd="0" presId="urn:microsoft.com/office/officeart/2005/8/layout/vList3"/>
    <dgm:cxn modelId="{61157448-F517-4C44-BBCF-B31955ED861D}" type="presParOf" srcId="{D787368D-9FCE-2340-88FE-4808E49F3AF9}" destId="{BF598440-5C3C-4B40-B35F-683E61E45E0B}" srcOrd="13" destOrd="0" presId="urn:microsoft.com/office/officeart/2005/8/layout/vList3"/>
    <dgm:cxn modelId="{CB7317DF-31A8-4C4E-B02B-D1EFDC91A265}" type="presParOf" srcId="{D787368D-9FCE-2340-88FE-4808E49F3AF9}" destId="{8C101204-AA52-BC4A-99E3-983386510C47}" srcOrd="14" destOrd="0" presId="urn:microsoft.com/office/officeart/2005/8/layout/vList3"/>
    <dgm:cxn modelId="{303564BA-E89F-234A-8CB0-7DB8B00F2EAD}" type="presParOf" srcId="{8C101204-AA52-BC4A-99E3-983386510C47}" destId="{B4117250-BE1A-AC4D-9206-A39EFF455295}" srcOrd="0" destOrd="0" presId="urn:microsoft.com/office/officeart/2005/8/layout/vList3"/>
    <dgm:cxn modelId="{2429106D-F1F7-4B42-A648-26659C4356C1}" type="presParOf" srcId="{8C101204-AA52-BC4A-99E3-983386510C47}" destId="{665162EC-8D5C-7449-9139-3F83D478E16B}" srcOrd="1" destOrd="0" presId="urn:microsoft.com/office/officeart/2005/8/layout/vList3"/>
    <dgm:cxn modelId="{ED4140F9-D9CB-6A4B-BDCD-199771FC4B93}" type="presParOf" srcId="{D787368D-9FCE-2340-88FE-4808E49F3AF9}" destId="{50EB34D6-146B-614E-8AFA-39B16BB8C2E8}" srcOrd="15" destOrd="0" presId="urn:microsoft.com/office/officeart/2005/8/layout/vList3"/>
    <dgm:cxn modelId="{B0F90DEB-3C8D-C542-92DE-22454A0B2F80}" type="presParOf" srcId="{D787368D-9FCE-2340-88FE-4808E49F3AF9}" destId="{C920176B-087B-854C-9B2B-1A1A6A5ABEB6}" srcOrd="16" destOrd="0" presId="urn:microsoft.com/office/officeart/2005/8/layout/vList3"/>
    <dgm:cxn modelId="{551730C5-474B-8F4A-AD4C-201CC3D8407B}" type="presParOf" srcId="{C920176B-087B-854C-9B2B-1A1A6A5ABEB6}" destId="{39546568-CF0C-0142-9A79-F7822B2B374A}" srcOrd="0" destOrd="0" presId="urn:microsoft.com/office/officeart/2005/8/layout/vList3"/>
    <dgm:cxn modelId="{C1EEDF52-5315-304B-953E-65DD8B02D201}" type="presParOf" srcId="{C920176B-087B-854C-9B2B-1A1A6A5ABEB6}" destId="{2D1878E9-1929-8A48-A427-0CCBC4F593D9}" srcOrd="1" destOrd="0" presId="urn:microsoft.com/office/officeart/2005/8/layout/vList3"/>
    <dgm:cxn modelId="{DA9E5174-7616-1D49-9E2F-B8D3A19686AB}" type="presParOf" srcId="{D787368D-9FCE-2340-88FE-4808E49F3AF9}" destId="{D7A6F50F-6D90-0647-91FD-1EE68AB1D611}" srcOrd="17" destOrd="0" presId="urn:microsoft.com/office/officeart/2005/8/layout/vList3"/>
    <dgm:cxn modelId="{E9B89019-4FB5-0946-B4FC-872446403541}" type="presParOf" srcId="{D787368D-9FCE-2340-88FE-4808E49F3AF9}" destId="{5D111249-5992-4B42-A10E-42F122CE005F}" srcOrd="18" destOrd="0" presId="urn:microsoft.com/office/officeart/2005/8/layout/vList3"/>
    <dgm:cxn modelId="{C52C7553-B406-3247-B259-44159A0F99C3}" type="presParOf" srcId="{5D111249-5992-4B42-A10E-42F122CE005F}" destId="{FF902A68-B2E3-464C-A390-842B58D04120}" srcOrd="0" destOrd="0" presId="urn:microsoft.com/office/officeart/2005/8/layout/vList3"/>
    <dgm:cxn modelId="{08435D2F-34DC-554A-BB6F-F2167BD130A9}" type="presParOf" srcId="{5D111249-5992-4B42-A10E-42F122CE005F}" destId="{F5F39E3C-38FE-2841-A1C8-5A498AD56822}" srcOrd="1" destOrd="0" presId="urn:microsoft.com/office/officeart/2005/8/layout/vList3"/>
    <dgm:cxn modelId="{0E4D415D-2EA0-054B-BAFC-2EC4E08D6280}" type="presParOf" srcId="{D787368D-9FCE-2340-88FE-4808E49F3AF9}" destId="{B3558A5D-FAB0-FF4A-8FAD-B551F837CFD1}" srcOrd="19" destOrd="0" presId="urn:microsoft.com/office/officeart/2005/8/layout/vList3"/>
    <dgm:cxn modelId="{999FE468-0B5E-FC44-B558-8B0CBD21FDBA}" type="presParOf" srcId="{D787368D-9FCE-2340-88FE-4808E49F3AF9}" destId="{1222C95F-C97D-FF48-B4B0-2AAF14264066}" srcOrd="20" destOrd="0" presId="urn:microsoft.com/office/officeart/2005/8/layout/vList3"/>
    <dgm:cxn modelId="{B8181DD8-A6B8-DC40-B007-EC7AE96AF161}" type="presParOf" srcId="{1222C95F-C97D-FF48-B4B0-2AAF14264066}" destId="{1AB3A246-8FA5-FE4E-8446-BFAFB27ED2EF}" srcOrd="0" destOrd="0" presId="urn:microsoft.com/office/officeart/2005/8/layout/vList3"/>
    <dgm:cxn modelId="{FAF35BA6-DCB6-AA4C-92A3-B31E62FBBB51}" type="presParOf" srcId="{1222C95F-C97D-FF48-B4B0-2AAF14264066}" destId="{C590BF2E-FF2B-0C4B-A570-C2133090C2F7}" srcOrd="1" destOrd="0" presId="urn:microsoft.com/office/officeart/2005/8/layout/vList3"/>
    <dgm:cxn modelId="{0B2F60F0-42B4-F74C-92DA-ED1F20F7A452}" type="presParOf" srcId="{D787368D-9FCE-2340-88FE-4808E49F3AF9}" destId="{49160CE5-35ED-C148-8250-9B6567A6BCF2}" srcOrd="21" destOrd="0" presId="urn:microsoft.com/office/officeart/2005/8/layout/vList3"/>
    <dgm:cxn modelId="{4EDE479E-BCFA-564D-A549-65C51F3E14C6}" type="presParOf" srcId="{D787368D-9FCE-2340-88FE-4808E49F3AF9}" destId="{A0B8B0A4-1355-AE42-8C30-249C1C4792B4}" srcOrd="22" destOrd="0" presId="urn:microsoft.com/office/officeart/2005/8/layout/vList3"/>
    <dgm:cxn modelId="{E96E4539-5B1D-5443-9D50-C9D84C7A2952}" type="presParOf" srcId="{A0B8B0A4-1355-AE42-8C30-249C1C4792B4}" destId="{DD5AE070-0A03-7441-A86F-1D974B068A19}" srcOrd="0" destOrd="0" presId="urn:microsoft.com/office/officeart/2005/8/layout/vList3"/>
    <dgm:cxn modelId="{83A88BD7-44E5-6040-8A2B-BDAECE38A744}" type="presParOf" srcId="{A0B8B0A4-1355-AE42-8C30-249C1C4792B4}" destId="{0B210CD3-442C-6140-8B39-12216321261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E9E30C4-701E-4A4A-AC68-14FBFA58B41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E92731-F2E9-2D4B-9F9F-20F7AC6017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ከፓርቲው ጉባኤ በሚመረጡ አባላት ይዋቀራል </a:t>
          </a:r>
          <a:endParaRPr lang="x-none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F92EFA1-0567-5E40-87A9-733D717954AA}" type="parTrans" cxnId="{8FB2E793-AFCC-5742-9DBF-CF54492B4D7F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13B05F1-4B47-4647-A5C9-217811432D51}" type="sibTrans" cxnId="{8FB2E793-AFCC-5742-9DBF-CF54492B4D7F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A2C075-EB9C-F147-A262-1C509084B5F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ተጠሪነቱ ለፓርቲው ጉባኤ</a:t>
          </a:r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 ሆኖ</a:t>
          </a:r>
        </a:p>
      </dgm:t>
    </dgm:pt>
    <dgm:pt modelId="{EF563507-19F3-404B-9E0B-8EDA847EB66C}" type="parTrans" cxnId="{A5839F9E-A17E-D041-9176-18B25FB325F2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E1A691-41E6-8843-8326-C73BE77BC788}" type="sibTrans" cxnId="{A5839F9E-A17E-D041-9176-18B25FB325F2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1F66500-3BFD-E545-B1A8-B7D67497E7D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የኮሚሽኑ አባላት ከሥራቸው ጋር የሚያጋጭ የፓርቲ ምደባ አይሰጣቸውም</a:t>
          </a:r>
          <a:endParaRPr lang="x-none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45BE98-0D24-194E-9A0C-4A5A42D1FA35}" type="parTrans" cxnId="{BA2D6C61-64AA-F542-8B97-5B9EB8ACD57E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FABE6E6-B0B6-B640-A072-068B142665B6}" type="sibTrans" cxnId="{BA2D6C61-64AA-F542-8B97-5B9EB8ACD57E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E8A3F8-D363-7B41-BF75-7C130A3276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ኮሚሽኑ ቋሚ ጽሕፈት ቤት ተሿሚ አመራሮችና ተሿሚ ያልሆኑ ባለሞያዎች ይኖሩታል </a:t>
          </a:r>
          <a:endParaRPr lang="x-none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0B7824-C7D6-554D-8381-334051B2F418}" type="parTrans" cxnId="{DA1F2652-0B7B-8B47-BCC2-2F9D0CBBE36A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31FB37-DC40-4143-AF83-99E0C1E89D1C}" type="sibTrans" cxnId="{DA1F2652-0B7B-8B47-BCC2-2F9D0CBBE36A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09B550-8F06-9F41-89F5-488FCAA4E63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m-ET" sz="2400" dirty="0">
              <a:solidFill>
                <a:schemeClr val="tx1">
                  <a:lumMod val="95000"/>
                  <a:lumOff val="5000"/>
                </a:schemeClr>
              </a:solidFill>
            </a:rPr>
            <a:t>ኮሚሽኑ </a:t>
          </a:r>
          <a:r>
            <a:rPr lang="x-none" sz="2400" dirty="0">
              <a:solidFill>
                <a:schemeClr val="tx1">
                  <a:lumMod val="95000"/>
                  <a:lumOff val="5000"/>
                </a:schemeClr>
              </a:solidFill>
            </a:rPr>
            <a:t>እስከ ብልጽግና ህብረት ድረስ በፓርቲው መዋቅር ትይዩ ይደራጃል </a:t>
          </a:r>
        </a:p>
      </dgm:t>
    </dgm:pt>
    <dgm:pt modelId="{FF0FC5FA-B36F-F243-929D-9566B0D3F72A}" type="parTrans" cxnId="{BE0FCBA3-1130-DD4F-9636-49251EBD3A85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C8CC14-0011-9142-9D55-5EB96B01F7A1}" type="sibTrans" cxnId="{BE0FCBA3-1130-DD4F-9636-49251EBD3A85}">
      <dgm:prSet/>
      <dgm:spPr/>
      <dgm:t>
        <a:bodyPr/>
        <a:lstStyle/>
        <a:p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37C587-77B8-F047-991D-2AA549DFC55A}" type="pres">
      <dgm:prSet presAssocID="{1E9E30C4-701E-4A4A-AC68-14FBFA58B4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35E88BB-84F6-E949-8C06-D075F3D4EFED}" type="pres">
      <dgm:prSet presAssocID="{1E9E30C4-701E-4A4A-AC68-14FBFA58B414}" presName="Name1" presStyleCnt="0"/>
      <dgm:spPr/>
    </dgm:pt>
    <dgm:pt modelId="{42F51F6A-429C-3B48-A406-E7BC06E6ED6F}" type="pres">
      <dgm:prSet presAssocID="{1E9E30C4-701E-4A4A-AC68-14FBFA58B414}" presName="cycle" presStyleCnt="0"/>
      <dgm:spPr/>
    </dgm:pt>
    <dgm:pt modelId="{0D77DC57-885B-B649-ADEB-661F80C86957}" type="pres">
      <dgm:prSet presAssocID="{1E9E30C4-701E-4A4A-AC68-14FBFA58B414}" presName="srcNode" presStyleLbl="node1" presStyleIdx="0" presStyleCnt="5"/>
      <dgm:spPr/>
    </dgm:pt>
    <dgm:pt modelId="{9650CD5E-141E-F44E-A44A-F4585F9EC7CD}" type="pres">
      <dgm:prSet presAssocID="{1E9E30C4-701E-4A4A-AC68-14FBFA58B414}" presName="conn" presStyleLbl="parChTrans1D2" presStyleIdx="0" presStyleCnt="1"/>
      <dgm:spPr/>
      <dgm:t>
        <a:bodyPr/>
        <a:lstStyle/>
        <a:p>
          <a:endParaRPr lang="en-US"/>
        </a:p>
      </dgm:t>
    </dgm:pt>
    <dgm:pt modelId="{56DE7C74-42D1-B844-B52A-8DB75456E2D2}" type="pres">
      <dgm:prSet presAssocID="{1E9E30C4-701E-4A4A-AC68-14FBFA58B414}" presName="extraNode" presStyleLbl="node1" presStyleIdx="0" presStyleCnt="5"/>
      <dgm:spPr/>
    </dgm:pt>
    <dgm:pt modelId="{AC9010C3-EDBE-CB4A-B9D6-176FAAE9871C}" type="pres">
      <dgm:prSet presAssocID="{1E9E30C4-701E-4A4A-AC68-14FBFA58B414}" presName="dstNode" presStyleLbl="node1" presStyleIdx="0" presStyleCnt="5"/>
      <dgm:spPr/>
    </dgm:pt>
    <dgm:pt modelId="{B5CBF843-935C-1A4F-B62D-2F55DADA9CB7}" type="pres">
      <dgm:prSet presAssocID="{FFE92731-F2E9-2D4B-9F9F-20F7AC6017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BD0D3-9934-DB4C-8F22-75F0E87529C3}" type="pres">
      <dgm:prSet presAssocID="{FFE92731-F2E9-2D4B-9F9F-20F7AC601715}" presName="accent_1" presStyleCnt="0"/>
      <dgm:spPr/>
    </dgm:pt>
    <dgm:pt modelId="{F97A8659-E60E-CE44-8994-D8343998E4A7}" type="pres">
      <dgm:prSet presAssocID="{FFE92731-F2E9-2D4B-9F9F-20F7AC601715}" presName="accentRepeatNode" presStyleLbl="solidFgAcc1" presStyleIdx="0" presStyleCnt="5"/>
      <dgm:spPr/>
    </dgm:pt>
    <dgm:pt modelId="{CB0B344B-5412-294E-AD66-7195B9B7DBE2}" type="pres">
      <dgm:prSet presAssocID="{3EA2C075-EB9C-F147-A262-1C509084B5F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7339-F53A-AF4F-BFAD-169CF4DF8E3D}" type="pres">
      <dgm:prSet presAssocID="{3EA2C075-EB9C-F147-A262-1C509084B5FA}" presName="accent_2" presStyleCnt="0"/>
      <dgm:spPr/>
    </dgm:pt>
    <dgm:pt modelId="{704DEEBB-1759-1348-99D2-A7E7B8E18629}" type="pres">
      <dgm:prSet presAssocID="{3EA2C075-EB9C-F147-A262-1C509084B5FA}" presName="accentRepeatNode" presStyleLbl="solidFgAcc1" presStyleIdx="1" presStyleCnt="5"/>
      <dgm:spPr/>
    </dgm:pt>
    <dgm:pt modelId="{1D389811-17BA-094F-A7C5-AC54672CB260}" type="pres">
      <dgm:prSet presAssocID="{11F66500-3BFD-E545-B1A8-B7D67497E7D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AE22A-587A-144E-A951-C4E0F7D44E45}" type="pres">
      <dgm:prSet presAssocID="{11F66500-3BFD-E545-B1A8-B7D67497E7DD}" presName="accent_3" presStyleCnt="0"/>
      <dgm:spPr/>
    </dgm:pt>
    <dgm:pt modelId="{1E41B0E0-5022-5F47-B895-E030EC7FD645}" type="pres">
      <dgm:prSet presAssocID="{11F66500-3BFD-E545-B1A8-B7D67497E7DD}" presName="accentRepeatNode" presStyleLbl="solidFgAcc1" presStyleIdx="2" presStyleCnt="5"/>
      <dgm:spPr/>
    </dgm:pt>
    <dgm:pt modelId="{68A74693-5825-4843-A3FA-96B482AFECC7}" type="pres">
      <dgm:prSet presAssocID="{50E8A3F8-D363-7B41-BF75-7C130A32769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9F6D1-49DA-C242-BB38-386E3E639E75}" type="pres">
      <dgm:prSet presAssocID="{50E8A3F8-D363-7B41-BF75-7C130A327690}" presName="accent_4" presStyleCnt="0"/>
      <dgm:spPr/>
    </dgm:pt>
    <dgm:pt modelId="{F8C405B0-C5FD-8045-968E-817F6C1FF30C}" type="pres">
      <dgm:prSet presAssocID="{50E8A3F8-D363-7B41-BF75-7C130A327690}" presName="accentRepeatNode" presStyleLbl="solidFgAcc1" presStyleIdx="3" presStyleCnt="5"/>
      <dgm:spPr/>
    </dgm:pt>
    <dgm:pt modelId="{007D79F1-012F-D64F-872F-44DC8B47E8BD}" type="pres">
      <dgm:prSet presAssocID="{F309B550-8F06-9F41-89F5-488FCAA4E63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7CEDC-9090-B249-857F-D6019FA531EE}" type="pres">
      <dgm:prSet presAssocID="{F309B550-8F06-9F41-89F5-488FCAA4E635}" presName="accent_5" presStyleCnt="0"/>
      <dgm:spPr/>
    </dgm:pt>
    <dgm:pt modelId="{724A2347-990F-6340-811E-9E96E18D82CE}" type="pres">
      <dgm:prSet presAssocID="{F309B550-8F06-9F41-89F5-488FCAA4E635}" presName="accentRepeatNode" presStyleLbl="solidFgAcc1" presStyleIdx="4" presStyleCnt="5"/>
      <dgm:spPr/>
    </dgm:pt>
  </dgm:ptLst>
  <dgm:cxnLst>
    <dgm:cxn modelId="{6EFC585B-E3A5-A941-8982-FD90A35FAA5F}" type="presOf" srcId="{3EA2C075-EB9C-F147-A262-1C509084B5FA}" destId="{CB0B344B-5412-294E-AD66-7195B9B7DBE2}" srcOrd="0" destOrd="0" presId="urn:microsoft.com/office/officeart/2008/layout/VerticalCurvedList"/>
    <dgm:cxn modelId="{DE28263E-9D11-D941-A283-8BFA1364B56B}" type="presOf" srcId="{11F66500-3BFD-E545-B1A8-B7D67497E7DD}" destId="{1D389811-17BA-094F-A7C5-AC54672CB260}" srcOrd="0" destOrd="0" presId="urn:microsoft.com/office/officeart/2008/layout/VerticalCurvedList"/>
    <dgm:cxn modelId="{878F524B-8364-DA4D-8F23-0B0C513AFA24}" type="presOf" srcId="{513B05F1-4B47-4647-A5C9-217811432D51}" destId="{9650CD5E-141E-F44E-A44A-F4585F9EC7CD}" srcOrd="0" destOrd="0" presId="urn:microsoft.com/office/officeart/2008/layout/VerticalCurvedList"/>
    <dgm:cxn modelId="{14D72A28-1E78-8141-A9F5-A68BC91375B2}" type="presOf" srcId="{1E9E30C4-701E-4A4A-AC68-14FBFA58B414}" destId="{FF37C587-77B8-F047-991D-2AA549DFC55A}" srcOrd="0" destOrd="0" presId="urn:microsoft.com/office/officeart/2008/layout/VerticalCurvedList"/>
    <dgm:cxn modelId="{BE0FCBA3-1130-DD4F-9636-49251EBD3A85}" srcId="{1E9E30C4-701E-4A4A-AC68-14FBFA58B414}" destId="{F309B550-8F06-9F41-89F5-488FCAA4E635}" srcOrd="4" destOrd="0" parTransId="{FF0FC5FA-B36F-F243-929D-9566B0D3F72A}" sibTransId="{01C8CC14-0011-9142-9D55-5EB96B01F7A1}"/>
    <dgm:cxn modelId="{DA1F2652-0B7B-8B47-BCC2-2F9D0CBBE36A}" srcId="{1E9E30C4-701E-4A4A-AC68-14FBFA58B414}" destId="{50E8A3F8-D363-7B41-BF75-7C130A327690}" srcOrd="3" destOrd="0" parTransId="{E40B7824-C7D6-554D-8381-334051B2F418}" sibTransId="{6D31FB37-DC40-4143-AF83-99E0C1E89D1C}"/>
    <dgm:cxn modelId="{BD7BDCC4-400A-5545-A410-85D100F2ACB2}" type="presOf" srcId="{50E8A3F8-D363-7B41-BF75-7C130A327690}" destId="{68A74693-5825-4843-A3FA-96B482AFECC7}" srcOrd="0" destOrd="0" presId="urn:microsoft.com/office/officeart/2008/layout/VerticalCurvedList"/>
    <dgm:cxn modelId="{8FB2E793-AFCC-5742-9DBF-CF54492B4D7F}" srcId="{1E9E30C4-701E-4A4A-AC68-14FBFA58B414}" destId="{FFE92731-F2E9-2D4B-9F9F-20F7AC601715}" srcOrd="0" destOrd="0" parTransId="{1F92EFA1-0567-5E40-87A9-733D717954AA}" sibTransId="{513B05F1-4B47-4647-A5C9-217811432D51}"/>
    <dgm:cxn modelId="{C039FAF6-42EC-7042-AA71-A04E75326739}" type="presOf" srcId="{F309B550-8F06-9F41-89F5-488FCAA4E635}" destId="{007D79F1-012F-D64F-872F-44DC8B47E8BD}" srcOrd="0" destOrd="0" presId="urn:microsoft.com/office/officeart/2008/layout/VerticalCurvedList"/>
    <dgm:cxn modelId="{A5839F9E-A17E-D041-9176-18B25FB325F2}" srcId="{1E9E30C4-701E-4A4A-AC68-14FBFA58B414}" destId="{3EA2C075-EB9C-F147-A262-1C509084B5FA}" srcOrd="1" destOrd="0" parTransId="{EF563507-19F3-404B-9E0B-8EDA847EB66C}" sibTransId="{77E1A691-41E6-8843-8326-C73BE77BC788}"/>
    <dgm:cxn modelId="{51A968AB-17A1-EA41-8DD0-FDC68165EC9E}" type="presOf" srcId="{FFE92731-F2E9-2D4B-9F9F-20F7AC601715}" destId="{B5CBF843-935C-1A4F-B62D-2F55DADA9CB7}" srcOrd="0" destOrd="0" presId="urn:microsoft.com/office/officeart/2008/layout/VerticalCurvedList"/>
    <dgm:cxn modelId="{BA2D6C61-64AA-F542-8B97-5B9EB8ACD57E}" srcId="{1E9E30C4-701E-4A4A-AC68-14FBFA58B414}" destId="{11F66500-3BFD-E545-B1A8-B7D67497E7DD}" srcOrd="2" destOrd="0" parTransId="{2345BE98-0D24-194E-9A0C-4A5A42D1FA35}" sibTransId="{DFABE6E6-B0B6-B640-A072-068B142665B6}"/>
    <dgm:cxn modelId="{177E1FB8-9483-7D42-B3A2-A499BD0F0FC4}" type="presParOf" srcId="{FF37C587-77B8-F047-991D-2AA549DFC55A}" destId="{835E88BB-84F6-E949-8C06-D075F3D4EFED}" srcOrd="0" destOrd="0" presId="urn:microsoft.com/office/officeart/2008/layout/VerticalCurvedList"/>
    <dgm:cxn modelId="{A6D28C30-2363-6C4A-8B86-7A84A4432B53}" type="presParOf" srcId="{835E88BB-84F6-E949-8C06-D075F3D4EFED}" destId="{42F51F6A-429C-3B48-A406-E7BC06E6ED6F}" srcOrd="0" destOrd="0" presId="urn:microsoft.com/office/officeart/2008/layout/VerticalCurvedList"/>
    <dgm:cxn modelId="{A36A1E45-3804-834F-AA05-3E3FD5E1AAF5}" type="presParOf" srcId="{42F51F6A-429C-3B48-A406-E7BC06E6ED6F}" destId="{0D77DC57-885B-B649-ADEB-661F80C86957}" srcOrd="0" destOrd="0" presId="urn:microsoft.com/office/officeart/2008/layout/VerticalCurvedList"/>
    <dgm:cxn modelId="{4B2A834B-B1D9-D743-9EC4-30339214774F}" type="presParOf" srcId="{42F51F6A-429C-3B48-A406-E7BC06E6ED6F}" destId="{9650CD5E-141E-F44E-A44A-F4585F9EC7CD}" srcOrd="1" destOrd="0" presId="urn:microsoft.com/office/officeart/2008/layout/VerticalCurvedList"/>
    <dgm:cxn modelId="{1381AB3B-19F6-E24A-8ACF-4A9C99274B84}" type="presParOf" srcId="{42F51F6A-429C-3B48-A406-E7BC06E6ED6F}" destId="{56DE7C74-42D1-B844-B52A-8DB75456E2D2}" srcOrd="2" destOrd="0" presId="urn:microsoft.com/office/officeart/2008/layout/VerticalCurvedList"/>
    <dgm:cxn modelId="{67857A2F-83A3-EF4F-BAB3-34AB0FD5FB19}" type="presParOf" srcId="{42F51F6A-429C-3B48-A406-E7BC06E6ED6F}" destId="{AC9010C3-EDBE-CB4A-B9D6-176FAAE9871C}" srcOrd="3" destOrd="0" presId="urn:microsoft.com/office/officeart/2008/layout/VerticalCurvedList"/>
    <dgm:cxn modelId="{DE28B43D-176C-7644-AFE7-C95712C49763}" type="presParOf" srcId="{835E88BB-84F6-E949-8C06-D075F3D4EFED}" destId="{B5CBF843-935C-1A4F-B62D-2F55DADA9CB7}" srcOrd="1" destOrd="0" presId="urn:microsoft.com/office/officeart/2008/layout/VerticalCurvedList"/>
    <dgm:cxn modelId="{D13B3205-F0E6-8B4E-927F-04F81C606709}" type="presParOf" srcId="{835E88BB-84F6-E949-8C06-D075F3D4EFED}" destId="{88CBD0D3-9934-DB4C-8F22-75F0E87529C3}" srcOrd="2" destOrd="0" presId="urn:microsoft.com/office/officeart/2008/layout/VerticalCurvedList"/>
    <dgm:cxn modelId="{1CFA4FCB-71E3-FD49-B11D-A5633AA9BC6D}" type="presParOf" srcId="{88CBD0D3-9934-DB4C-8F22-75F0E87529C3}" destId="{F97A8659-E60E-CE44-8994-D8343998E4A7}" srcOrd="0" destOrd="0" presId="urn:microsoft.com/office/officeart/2008/layout/VerticalCurvedList"/>
    <dgm:cxn modelId="{024B2BF4-0C8A-E249-9077-00EEABF10871}" type="presParOf" srcId="{835E88BB-84F6-E949-8C06-D075F3D4EFED}" destId="{CB0B344B-5412-294E-AD66-7195B9B7DBE2}" srcOrd="3" destOrd="0" presId="urn:microsoft.com/office/officeart/2008/layout/VerticalCurvedList"/>
    <dgm:cxn modelId="{62CD2512-0018-C247-A633-24A203EA971B}" type="presParOf" srcId="{835E88BB-84F6-E949-8C06-D075F3D4EFED}" destId="{B91F7339-F53A-AF4F-BFAD-169CF4DF8E3D}" srcOrd="4" destOrd="0" presId="urn:microsoft.com/office/officeart/2008/layout/VerticalCurvedList"/>
    <dgm:cxn modelId="{6E7B61AB-F54C-6B4E-B000-06D891E28990}" type="presParOf" srcId="{B91F7339-F53A-AF4F-BFAD-169CF4DF8E3D}" destId="{704DEEBB-1759-1348-99D2-A7E7B8E18629}" srcOrd="0" destOrd="0" presId="urn:microsoft.com/office/officeart/2008/layout/VerticalCurvedList"/>
    <dgm:cxn modelId="{605105E0-A846-8143-9940-D71DC972BA52}" type="presParOf" srcId="{835E88BB-84F6-E949-8C06-D075F3D4EFED}" destId="{1D389811-17BA-094F-A7C5-AC54672CB260}" srcOrd="5" destOrd="0" presId="urn:microsoft.com/office/officeart/2008/layout/VerticalCurvedList"/>
    <dgm:cxn modelId="{1E3B758C-21D2-0741-915C-797FA28F7C71}" type="presParOf" srcId="{835E88BB-84F6-E949-8C06-D075F3D4EFED}" destId="{480AE22A-587A-144E-A951-C4E0F7D44E45}" srcOrd="6" destOrd="0" presId="urn:microsoft.com/office/officeart/2008/layout/VerticalCurvedList"/>
    <dgm:cxn modelId="{EE014E64-F8CB-444C-9103-5B32ACA0FA6A}" type="presParOf" srcId="{480AE22A-587A-144E-A951-C4E0F7D44E45}" destId="{1E41B0E0-5022-5F47-B895-E030EC7FD645}" srcOrd="0" destOrd="0" presId="urn:microsoft.com/office/officeart/2008/layout/VerticalCurvedList"/>
    <dgm:cxn modelId="{34FFC133-69F1-DD41-8862-831F4B2E28CD}" type="presParOf" srcId="{835E88BB-84F6-E949-8C06-D075F3D4EFED}" destId="{68A74693-5825-4843-A3FA-96B482AFECC7}" srcOrd="7" destOrd="0" presId="urn:microsoft.com/office/officeart/2008/layout/VerticalCurvedList"/>
    <dgm:cxn modelId="{53A4342C-AA64-3D48-B9A6-965581880EC5}" type="presParOf" srcId="{835E88BB-84F6-E949-8C06-D075F3D4EFED}" destId="{4BA9F6D1-49DA-C242-BB38-386E3E639E75}" srcOrd="8" destOrd="0" presId="urn:microsoft.com/office/officeart/2008/layout/VerticalCurvedList"/>
    <dgm:cxn modelId="{77554874-ADD5-FB4E-AAAE-FCE7F70D3B03}" type="presParOf" srcId="{4BA9F6D1-49DA-C242-BB38-386E3E639E75}" destId="{F8C405B0-C5FD-8045-968E-817F6C1FF30C}" srcOrd="0" destOrd="0" presId="urn:microsoft.com/office/officeart/2008/layout/VerticalCurvedList"/>
    <dgm:cxn modelId="{6A4E3D64-A9D0-F949-905C-F0702D544580}" type="presParOf" srcId="{835E88BB-84F6-E949-8C06-D075F3D4EFED}" destId="{007D79F1-012F-D64F-872F-44DC8B47E8BD}" srcOrd="9" destOrd="0" presId="urn:microsoft.com/office/officeart/2008/layout/VerticalCurvedList"/>
    <dgm:cxn modelId="{A407E644-8CC9-6B44-A0FB-57B8A55A077F}" type="presParOf" srcId="{835E88BB-84F6-E949-8C06-D075F3D4EFED}" destId="{DC07CEDC-9090-B249-857F-D6019FA531EE}" srcOrd="10" destOrd="0" presId="urn:microsoft.com/office/officeart/2008/layout/VerticalCurvedList"/>
    <dgm:cxn modelId="{22A4C726-953C-1344-864A-0FB84DBB2946}" type="presParOf" srcId="{DC07CEDC-9090-B249-857F-D6019FA531EE}" destId="{724A2347-990F-6340-811E-9E96E18D8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D37283D-CD79-3A4C-AA7C-2C40DFFCF24E}" type="doc">
      <dgm:prSet loTypeId="urn:microsoft.com/office/officeart/2005/8/layout/venn1" loCatId="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E54A86-1ABD-164A-82F0-D3E83C5C8CD9}">
      <dgm:prSet phldrT="[Text]"/>
      <dgm:spPr/>
      <dgm:t>
        <a:bodyPr/>
        <a:lstStyle/>
        <a:p>
          <a:r>
            <a:rPr lang="en-US" dirty="0" err="1"/>
            <a:t>የአባላት</a:t>
          </a:r>
          <a:r>
            <a:rPr lang="en-US" dirty="0"/>
            <a:t> </a:t>
          </a:r>
          <a:r>
            <a:rPr lang="en-US" dirty="0" err="1"/>
            <a:t>መብት</a:t>
          </a:r>
          <a:r>
            <a:rPr lang="en-US" dirty="0"/>
            <a:t> </a:t>
          </a:r>
          <a:r>
            <a:rPr lang="en-US" dirty="0" err="1"/>
            <a:t>ማስከበር</a:t>
          </a:r>
          <a:endParaRPr lang="en-US" dirty="0"/>
        </a:p>
      </dgm:t>
    </dgm:pt>
    <dgm:pt modelId="{37D69548-98AF-A04A-BEF8-153F25832589}" type="parTrans" cxnId="{54372B6D-7253-A04C-B998-777188855F52}">
      <dgm:prSet/>
      <dgm:spPr/>
      <dgm:t>
        <a:bodyPr/>
        <a:lstStyle/>
        <a:p>
          <a:endParaRPr lang="en-US"/>
        </a:p>
      </dgm:t>
    </dgm:pt>
    <dgm:pt modelId="{B69AFD02-5936-1D4D-BFD8-87D1CDBC8700}" type="sibTrans" cxnId="{54372B6D-7253-A04C-B998-777188855F52}">
      <dgm:prSet/>
      <dgm:spPr/>
      <dgm:t>
        <a:bodyPr/>
        <a:lstStyle/>
        <a:p>
          <a:endParaRPr lang="en-US"/>
        </a:p>
      </dgm:t>
    </dgm:pt>
    <dgm:pt modelId="{9E422390-C5D2-AA4B-B60A-45F27FDE6EE3}">
      <dgm:prSet phldrT="[Text]"/>
      <dgm:spPr/>
      <dgm:t>
        <a:bodyPr/>
        <a:lstStyle/>
        <a:p>
          <a:r>
            <a:rPr lang="en-US" dirty="0" err="1"/>
            <a:t>የፓርቲው</a:t>
          </a:r>
          <a:r>
            <a:rPr lang="en-US" dirty="0"/>
            <a:t> </a:t>
          </a:r>
          <a:r>
            <a:rPr lang="en-US" dirty="0" err="1"/>
            <a:t>የፖለቲካ</a:t>
          </a:r>
          <a:r>
            <a:rPr lang="en-US" dirty="0"/>
            <a:t> </a:t>
          </a:r>
          <a:r>
            <a:rPr lang="en-US" dirty="0" err="1"/>
            <a:t>ጥራትና</a:t>
          </a:r>
          <a:r>
            <a:rPr lang="en-US" dirty="0"/>
            <a:t> </a:t>
          </a:r>
          <a:r>
            <a:rPr lang="en-US" dirty="0" err="1"/>
            <a:t>የስነምግባር</a:t>
          </a:r>
          <a:r>
            <a:rPr lang="en-US" dirty="0"/>
            <a:t>  </a:t>
          </a:r>
          <a:r>
            <a:rPr lang="en-US" dirty="0" err="1"/>
            <a:t>ጤንነት</a:t>
          </a:r>
          <a:r>
            <a:rPr lang="en-US" dirty="0"/>
            <a:t> </a:t>
          </a:r>
          <a:r>
            <a:rPr lang="en-US" dirty="0" err="1"/>
            <a:t>ማስጠበቅ</a:t>
          </a:r>
          <a:r>
            <a:rPr lang="en-US" dirty="0"/>
            <a:t> </a:t>
          </a:r>
        </a:p>
      </dgm:t>
    </dgm:pt>
    <dgm:pt modelId="{F1809581-83A5-8441-B426-7258FA67C27B}" type="parTrans" cxnId="{516113CE-0754-5442-81C9-ADBA0B0C2EC6}">
      <dgm:prSet/>
      <dgm:spPr/>
      <dgm:t>
        <a:bodyPr/>
        <a:lstStyle/>
        <a:p>
          <a:endParaRPr lang="en-US"/>
        </a:p>
      </dgm:t>
    </dgm:pt>
    <dgm:pt modelId="{5EA02FA5-CDAF-A447-8D11-E2D07F103D8A}" type="sibTrans" cxnId="{516113CE-0754-5442-81C9-ADBA0B0C2EC6}">
      <dgm:prSet/>
      <dgm:spPr/>
      <dgm:t>
        <a:bodyPr/>
        <a:lstStyle/>
        <a:p>
          <a:endParaRPr lang="en-US"/>
        </a:p>
      </dgm:t>
    </dgm:pt>
    <dgm:pt modelId="{FBE79D8B-EF0C-214D-B017-AAC42DA4D609}">
      <dgm:prSet phldrT="[Text]"/>
      <dgm:spPr/>
      <dgm:t>
        <a:bodyPr/>
        <a:lstStyle/>
        <a:p>
          <a:r>
            <a:rPr lang="en-US" dirty="0" err="1"/>
            <a:t>የፓርቲው</a:t>
          </a:r>
          <a:r>
            <a:rPr lang="en-US" dirty="0"/>
            <a:t> </a:t>
          </a:r>
          <a:r>
            <a:rPr lang="en-US" dirty="0" err="1"/>
            <a:t>ሃብትና</a:t>
          </a:r>
          <a:r>
            <a:rPr lang="en-US" dirty="0"/>
            <a:t> </a:t>
          </a:r>
          <a:r>
            <a:rPr lang="en-US" dirty="0" err="1"/>
            <a:t>ንብረት</a:t>
          </a:r>
          <a:r>
            <a:rPr lang="en-US" dirty="0"/>
            <a:t> </a:t>
          </a:r>
          <a:r>
            <a:rPr lang="en-US" dirty="0" err="1"/>
            <a:t>ማስጠበቅ</a:t>
          </a:r>
          <a:endParaRPr lang="en-US" dirty="0"/>
        </a:p>
      </dgm:t>
    </dgm:pt>
    <dgm:pt modelId="{7B2E87A0-9DBD-DD49-9DC1-013ADE789FAA}" type="sibTrans" cxnId="{6607E55F-BD8D-0B40-8217-D9D7C5B4C106}">
      <dgm:prSet/>
      <dgm:spPr/>
      <dgm:t>
        <a:bodyPr/>
        <a:lstStyle/>
        <a:p>
          <a:endParaRPr lang="en-US"/>
        </a:p>
      </dgm:t>
    </dgm:pt>
    <dgm:pt modelId="{DD885FE7-5CA2-7C4E-871D-EDF562E7DEE4}" type="parTrans" cxnId="{6607E55F-BD8D-0B40-8217-D9D7C5B4C106}">
      <dgm:prSet/>
      <dgm:spPr/>
      <dgm:t>
        <a:bodyPr/>
        <a:lstStyle/>
        <a:p>
          <a:endParaRPr lang="en-US"/>
        </a:p>
      </dgm:t>
    </dgm:pt>
    <dgm:pt modelId="{D85EE997-64F6-F74F-BAD4-F99B9B91B9B0}" type="pres">
      <dgm:prSet presAssocID="{7D37283D-CD79-3A4C-AA7C-2C40DFFCF24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A88E62-6C79-DA46-ADBA-AA977A1696D8}" type="pres">
      <dgm:prSet presAssocID="{04E54A86-1ABD-164A-82F0-D3E83C5C8CD9}" presName="circ1" presStyleLbl="vennNode1" presStyleIdx="0" presStyleCnt="3"/>
      <dgm:spPr/>
      <dgm:t>
        <a:bodyPr/>
        <a:lstStyle/>
        <a:p>
          <a:endParaRPr lang="en-US"/>
        </a:p>
      </dgm:t>
    </dgm:pt>
    <dgm:pt modelId="{48DA4375-449E-AE42-A0E5-5409D338031A}" type="pres">
      <dgm:prSet presAssocID="{04E54A86-1ABD-164A-82F0-D3E83C5C8C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1D1A3-FFED-9449-9847-D65E802A1F0E}" type="pres">
      <dgm:prSet presAssocID="{FBE79D8B-EF0C-214D-B017-AAC42DA4D609}" presName="circ2" presStyleLbl="vennNode1" presStyleIdx="1" presStyleCnt="3"/>
      <dgm:spPr/>
      <dgm:t>
        <a:bodyPr/>
        <a:lstStyle/>
        <a:p>
          <a:endParaRPr lang="en-US"/>
        </a:p>
      </dgm:t>
    </dgm:pt>
    <dgm:pt modelId="{CB1A0B8C-A401-4047-B89D-BB32A2EFA61B}" type="pres">
      <dgm:prSet presAssocID="{FBE79D8B-EF0C-214D-B017-AAC42DA4D6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874B0-D59B-324D-9A94-59A70DA9FFF9}" type="pres">
      <dgm:prSet presAssocID="{9E422390-C5D2-AA4B-B60A-45F27FDE6EE3}" presName="circ3" presStyleLbl="vennNode1" presStyleIdx="2" presStyleCnt="3"/>
      <dgm:spPr/>
      <dgm:t>
        <a:bodyPr/>
        <a:lstStyle/>
        <a:p>
          <a:endParaRPr lang="en-US"/>
        </a:p>
      </dgm:t>
    </dgm:pt>
    <dgm:pt modelId="{0270EF25-DF81-D642-B022-C0740FCF0431}" type="pres">
      <dgm:prSet presAssocID="{9E422390-C5D2-AA4B-B60A-45F27FDE6E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E8216-C748-6A47-8C88-972CD12D8E7A}" type="presOf" srcId="{FBE79D8B-EF0C-214D-B017-AAC42DA4D609}" destId="{0B71D1A3-FFED-9449-9847-D65E802A1F0E}" srcOrd="0" destOrd="0" presId="urn:microsoft.com/office/officeart/2005/8/layout/venn1"/>
    <dgm:cxn modelId="{35D795C7-2D6D-2441-878B-98421169BEF3}" type="presOf" srcId="{7D37283D-CD79-3A4C-AA7C-2C40DFFCF24E}" destId="{D85EE997-64F6-F74F-BAD4-F99B9B91B9B0}" srcOrd="0" destOrd="0" presId="urn:microsoft.com/office/officeart/2005/8/layout/venn1"/>
    <dgm:cxn modelId="{1D261AA8-1739-7B43-95F3-64190BD83470}" type="presOf" srcId="{FBE79D8B-EF0C-214D-B017-AAC42DA4D609}" destId="{CB1A0B8C-A401-4047-B89D-BB32A2EFA61B}" srcOrd="1" destOrd="0" presId="urn:microsoft.com/office/officeart/2005/8/layout/venn1"/>
    <dgm:cxn modelId="{25480E37-358A-DB4D-B154-ED683B758DFB}" type="presOf" srcId="{04E54A86-1ABD-164A-82F0-D3E83C5C8CD9}" destId="{48DA4375-449E-AE42-A0E5-5409D338031A}" srcOrd="1" destOrd="0" presId="urn:microsoft.com/office/officeart/2005/8/layout/venn1"/>
    <dgm:cxn modelId="{70231047-C69F-8C40-9E95-D011087434EB}" type="presOf" srcId="{9E422390-C5D2-AA4B-B60A-45F27FDE6EE3}" destId="{F63874B0-D59B-324D-9A94-59A70DA9FFF9}" srcOrd="0" destOrd="0" presId="urn:microsoft.com/office/officeart/2005/8/layout/venn1"/>
    <dgm:cxn modelId="{6607E55F-BD8D-0B40-8217-D9D7C5B4C106}" srcId="{7D37283D-CD79-3A4C-AA7C-2C40DFFCF24E}" destId="{FBE79D8B-EF0C-214D-B017-AAC42DA4D609}" srcOrd="1" destOrd="0" parTransId="{DD885FE7-5CA2-7C4E-871D-EDF562E7DEE4}" sibTransId="{7B2E87A0-9DBD-DD49-9DC1-013ADE789FAA}"/>
    <dgm:cxn modelId="{516113CE-0754-5442-81C9-ADBA0B0C2EC6}" srcId="{7D37283D-CD79-3A4C-AA7C-2C40DFFCF24E}" destId="{9E422390-C5D2-AA4B-B60A-45F27FDE6EE3}" srcOrd="2" destOrd="0" parTransId="{F1809581-83A5-8441-B426-7258FA67C27B}" sibTransId="{5EA02FA5-CDAF-A447-8D11-E2D07F103D8A}"/>
    <dgm:cxn modelId="{DFC7DB16-49D2-D443-A12D-EFAB04146977}" type="presOf" srcId="{9E422390-C5D2-AA4B-B60A-45F27FDE6EE3}" destId="{0270EF25-DF81-D642-B022-C0740FCF0431}" srcOrd="1" destOrd="0" presId="urn:microsoft.com/office/officeart/2005/8/layout/venn1"/>
    <dgm:cxn modelId="{FF9E3CCA-4BBF-9F4F-A4DF-5F2DAA4075E7}" type="presOf" srcId="{04E54A86-1ABD-164A-82F0-D3E83C5C8CD9}" destId="{4DA88E62-6C79-DA46-ADBA-AA977A1696D8}" srcOrd="0" destOrd="0" presId="urn:microsoft.com/office/officeart/2005/8/layout/venn1"/>
    <dgm:cxn modelId="{54372B6D-7253-A04C-B998-777188855F52}" srcId="{7D37283D-CD79-3A4C-AA7C-2C40DFFCF24E}" destId="{04E54A86-1ABD-164A-82F0-D3E83C5C8CD9}" srcOrd="0" destOrd="0" parTransId="{37D69548-98AF-A04A-BEF8-153F25832589}" sibTransId="{B69AFD02-5936-1D4D-BFD8-87D1CDBC8700}"/>
    <dgm:cxn modelId="{0C12BC2D-B337-6C40-AF48-7C6B13AE281C}" type="presParOf" srcId="{D85EE997-64F6-F74F-BAD4-F99B9B91B9B0}" destId="{4DA88E62-6C79-DA46-ADBA-AA977A1696D8}" srcOrd="0" destOrd="0" presId="urn:microsoft.com/office/officeart/2005/8/layout/venn1"/>
    <dgm:cxn modelId="{341DC36D-C657-884C-8503-2C1135540E9F}" type="presParOf" srcId="{D85EE997-64F6-F74F-BAD4-F99B9B91B9B0}" destId="{48DA4375-449E-AE42-A0E5-5409D338031A}" srcOrd="1" destOrd="0" presId="urn:microsoft.com/office/officeart/2005/8/layout/venn1"/>
    <dgm:cxn modelId="{14EFED18-F41A-064A-B5A9-B1084EEA013B}" type="presParOf" srcId="{D85EE997-64F6-F74F-BAD4-F99B9B91B9B0}" destId="{0B71D1A3-FFED-9449-9847-D65E802A1F0E}" srcOrd="2" destOrd="0" presId="urn:microsoft.com/office/officeart/2005/8/layout/venn1"/>
    <dgm:cxn modelId="{7DA1D651-C2A8-3B40-B1EE-A677F777387F}" type="presParOf" srcId="{D85EE997-64F6-F74F-BAD4-F99B9B91B9B0}" destId="{CB1A0B8C-A401-4047-B89D-BB32A2EFA61B}" srcOrd="3" destOrd="0" presId="urn:microsoft.com/office/officeart/2005/8/layout/venn1"/>
    <dgm:cxn modelId="{7628076B-EE6A-F341-A614-2A0CD6B6F158}" type="presParOf" srcId="{D85EE997-64F6-F74F-BAD4-F99B9B91B9B0}" destId="{F63874B0-D59B-324D-9A94-59A70DA9FFF9}" srcOrd="4" destOrd="0" presId="urn:microsoft.com/office/officeart/2005/8/layout/venn1"/>
    <dgm:cxn modelId="{86317AA7-2218-CB4F-976F-D2848A0A97B7}" type="presParOf" srcId="{D85EE997-64F6-F74F-BAD4-F99B9B91B9B0}" destId="{0270EF25-DF81-D642-B022-C0740FCF0431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57244-4007-7241-A8AC-7DFC6642F747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F5406-EADA-5F4C-A61D-5ED3A4041599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/>
            <a:t>በፓርቲ ጉባኤ የጸደቀ የፓርቲ ፕሮግራምና መተዳደሪያ ደንብ</a:t>
          </a:r>
          <a:endParaRPr lang="x-none" sz="2400" dirty="0"/>
        </a:p>
      </dgm:t>
    </dgm:pt>
    <dgm:pt modelId="{5709F2ED-93B0-1C47-A24C-55623156E77D}" type="parTrans" cxnId="{5D7F8E5F-9E80-F043-97F3-F6CB8B44318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F4A96D-0014-C248-B865-6B0D5C319AE3}" type="sibTrans" cxnId="{5D7F8E5F-9E80-F043-97F3-F6CB8B44318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9B404F-82F2-6045-B05B-AF2A068BC57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spcFirstLastPara="0" vert="horz" wrap="square" lIns="190814" tIns="91440" rIns="170688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dirty="0">
              <a:latin typeface="Calibri" panose="020F0502020204030204"/>
              <a:ea typeface="+mn-ea"/>
              <a:cs typeface="+mn-cs"/>
            </a:rPr>
            <a:t>በፕሮግራምና መተዳደሪያ ደንብን መሰረት የወጡ አሰራሮች </a:t>
          </a:r>
        </a:p>
      </dgm:t>
    </dgm:pt>
    <dgm:pt modelId="{C9466C7D-D0F8-0D43-83CB-9AD3A24E6950}" type="parTrans" cxnId="{90656BB2-6782-B04D-890B-8FBC530DFE6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57777A-4BAA-B843-A835-F34C268A6C79}" type="sibTrans" cxnId="{90656BB2-6782-B04D-890B-8FBC530DFE67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AB8DF1-B6A9-B54D-AF59-635160999AC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/>
            <a:t>የስነምግባርና የውስጥ ቁጥጥር ገለልተኛ መዋቅር</a:t>
          </a:r>
        </a:p>
      </dgm:t>
    </dgm:pt>
    <dgm:pt modelId="{FB69E49C-80F1-FB44-BCD3-28CDC287FF08}" type="parTrans" cxnId="{C04DAAF5-DF4C-F446-A852-8EB2BA82B5E2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B76AE9-AE60-354A-AB14-10726B92B0D8}" type="sibTrans" cxnId="{C04DAAF5-DF4C-F446-A852-8EB2BA82B5E2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8AA2AAE-0CB7-8D4B-BE47-B1FE699004D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2400" dirty="0"/>
            <a:t>ከስህተት ፍለጋና ከመጠቃቃት የጸዳ የዲስፕሊን ርምጃ </a:t>
          </a:r>
        </a:p>
        <a:p>
          <a:pPr algn="l"/>
          <a:endParaRPr lang="x-none" sz="2400" dirty="0"/>
        </a:p>
      </dgm:t>
    </dgm:pt>
    <dgm:pt modelId="{F6216C68-025B-4A4E-AC71-2D7B057E0C51}" type="parTrans" cxnId="{69AAE136-A0DF-9049-9EAA-9C6996948C8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DDE19D-0001-CE44-96BE-B13060C1FB3E}" type="sibTrans" cxnId="{69AAE136-A0DF-9049-9EAA-9C6996948C8B}">
      <dgm:prSet/>
      <dgm:spPr/>
      <dgm:t>
        <a:bodyPr/>
        <a:lstStyle/>
        <a:p>
          <a:pPr algn="l"/>
          <a:endParaRPr lang="en-US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94DB90-8475-904F-AFA9-FACC7711AB6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x-none" sz="2400" dirty="0"/>
            <a:t>የፓርቲው አባላት የሚመሩበት የስነምግባር ኮድ </a:t>
          </a:r>
        </a:p>
      </dgm:t>
    </dgm:pt>
    <dgm:pt modelId="{477CD7D0-B4F5-7E43-9827-3715FE8D52F5}" type="parTrans" cxnId="{AB8FBA9F-9435-B24F-A535-538498966507}">
      <dgm:prSet/>
      <dgm:spPr/>
      <dgm:t>
        <a:bodyPr/>
        <a:lstStyle/>
        <a:p>
          <a:endParaRPr lang="en-US" sz="2400"/>
        </a:p>
      </dgm:t>
    </dgm:pt>
    <dgm:pt modelId="{8AC64FB0-AF7D-E243-88BC-8C79106895A2}" type="sibTrans" cxnId="{AB8FBA9F-9435-B24F-A535-538498966507}">
      <dgm:prSet/>
      <dgm:spPr/>
      <dgm:t>
        <a:bodyPr/>
        <a:lstStyle/>
        <a:p>
          <a:endParaRPr lang="en-US" sz="2400"/>
        </a:p>
      </dgm:t>
    </dgm:pt>
    <dgm:pt modelId="{2C2A187D-B245-514B-AA9B-86B32EDC939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x-none" sz="2400"/>
            <a:t>የቅሬታ ማቅረቢያ ስርአት</a:t>
          </a:r>
          <a:endParaRPr lang="x-none" sz="2400" dirty="0"/>
        </a:p>
      </dgm:t>
    </dgm:pt>
    <dgm:pt modelId="{4A2474EF-5018-2342-A358-68EDD89AF61C}" type="parTrans" cxnId="{F3BA6B00-8E9B-9E46-BAD6-9FC78FD28E0F}">
      <dgm:prSet/>
      <dgm:spPr/>
      <dgm:t>
        <a:bodyPr/>
        <a:lstStyle/>
        <a:p>
          <a:endParaRPr lang="en-US" sz="2400"/>
        </a:p>
      </dgm:t>
    </dgm:pt>
    <dgm:pt modelId="{B9B343D5-43FF-0D4D-927E-225AB52A17BF}" type="sibTrans" cxnId="{F3BA6B00-8E9B-9E46-BAD6-9FC78FD28E0F}">
      <dgm:prSet/>
      <dgm:spPr/>
      <dgm:t>
        <a:bodyPr/>
        <a:lstStyle/>
        <a:p>
          <a:endParaRPr lang="en-US" sz="2400"/>
        </a:p>
      </dgm:t>
    </dgm:pt>
    <dgm:pt modelId="{70DAF917-97F5-7748-9B09-51C95AAD27A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2400" dirty="0"/>
            <a:t>ግንባታን ማእከል ያደረገ የምዘናና የግምገማ ስርአት</a:t>
          </a:r>
        </a:p>
      </dgm:t>
    </dgm:pt>
    <dgm:pt modelId="{545CDC69-1DB8-1641-AE24-2A3C04F6DBAF}" type="parTrans" cxnId="{D378350B-AA15-734B-931B-0717D4A49FCB}">
      <dgm:prSet/>
      <dgm:spPr/>
      <dgm:t>
        <a:bodyPr/>
        <a:lstStyle/>
        <a:p>
          <a:endParaRPr lang="en-US" sz="2400"/>
        </a:p>
      </dgm:t>
    </dgm:pt>
    <dgm:pt modelId="{872B81BA-429C-0645-BE0D-AF0CC6A12281}" type="sibTrans" cxnId="{D378350B-AA15-734B-931B-0717D4A49FCB}">
      <dgm:prSet/>
      <dgm:spPr/>
      <dgm:t>
        <a:bodyPr/>
        <a:lstStyle/>
        <a:p>
          <a:endParaRPr lang="en-US" sz="2400"/>
        </a:p>
      </dgm:t>
    </dgm:pt>
    <dgm:pt modelId="{2FA83000-DD78-324A-8ADD-68DBBFB2963E}" type="pres">
      <dgm:prSet presAssocID="{E0857244-4007-7241-A8AC-7DFC6642F7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A10F66-70AE-F447-9881-45E6BB24D9D5}" type="pres">
      <dgm:prSet presAssocID="{F6AF5406-EADA-5F4C-A61D-5ED3A4041599}" presName="comp" presStyleCnt="0"/>
      <dgm:spPr/>
    </dgm:pt>
    <dgm:pt modelId="{DDCE7F72-96F1-F04B-8102-CAD26DD25AAD}" type="pres">
      <dgm:prSet presAssocID="{F6AF5406-EADA-5F4C-A61D-5ED3A4041599}" presName="box" presStyleLbl="node1" presStyleIdx="0" presStyleCnt="7"/>
      <dgm:spPr/>
      <dgm:t>
        <a:bodyPr/>
        <a:lstStyle/>
        <a:p>
          <a:endParaRPr lang="en-US"/>
        </a:p>
      </dgm:t>
    </dgm:pt>
    <dgm:pt modelId="{08287D63-E449-C146-8A67-94FC1CD82AB4}" type="pres">
      <dgm:prSet presAssocID="{F6AF5406-EADA-5F4C-A61D-5ED3A4041599}" presName="img" presStyleLbl="fgImgPlace1" presStyleIdx="0" presStyleCnt="7" custFlipVert="1" custFlipHor="0" custScaleX="2914" custScaleY="22133"/>
      <dgm:spPr/>
    </dgm:pt>
    <dgm:pt modelId="{687F0943-974A-5742-99CE-16FB68BB3D54}" type="pres">
      <dgm:prSet presAssocID="{F6AF5406-EADA-5F4C-A61D-5ED3A404159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8255-61E5-B848-9018-9D2EB341F2BF}" type="pres">
      <dgm:prSet presAssocID="{95F4A96D-0014-C248-B865-6B0D5C319AE3}" presName="spacer" presStyleCnt="0"/>
      <dgm:spPr/>
    </dgm:pt>
    <dgm:pt modelId="{63F31DA0-1233-6A47-A48D-3BE49A820A6D}" type="pres">
      <dgm:prSet presAssocID="{5D9B404F-82F2-6045-B05B-AF2A068BC573}" presName="comp" presStyleCnt="0"/>
      <dgm:spPr/>
    </dgm:pt>
    <dgm:pt modelId="{4B1C6664-CAAD-1B43-9984-27924B44C324}" type="pres">
      <dgm:prSet presAssocID="{5D9B404F-82F2-6045-B05B-AF2A068BC573}" presName="box" presStyleLbl="node1" presStyleIdx="1" presStyleCnt="7"/>
      <dgm:spPr/>
      <dgm:t>
        <a:bodyPr/>
        <a:lstStyle/>
        <a:p>
          <a:endParaRPr lang="en-US"/>
        </a:p>
      </dgm:t>
    </dgm:pt>
    <dgm:pt modelId="{9347DD17-C75C-924D-A8CE-1F7F0A50035C}" type="pres">
      <dgm:prSet presAssocID="{5D9B404F-82F2-6045-B05B-AF2A068BC573}" presName="img" presStyleLbl="fgImgPlace1" presStyleIdx="1" presStyleCnt="7" custFlipHor="1" custScaleX="2914" custScaleY="37447"/>
      <dgm:spPr/>
    </dgm:pt>
    <dgm:pt modelId="{09A26660-76BB-604C-9C0B-2C5E899D716D}" type="pres">
      <dgm:prSet presAssocID="{5D9B404F-82F2-6045-B05B-AF2A068BC57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3B3A1-531C-1447-BE33-BB7E9E2C7B32}" type="pres">
      <dgm:prSet presAssocID="{5F57777A-4BAA-B843-A835-F34C268A6C79}" presName="spacer" presStyleCnt="0"/>
      <dgm:spPr/>
    </dgm:pt>
    <dgm:pt modelId="{40BBE5F6-5AA0-FE4C-9F8B-A946ECAE689F}" type="pres">
      <dgm:prSet presAssocID="{7E94DB90-8475-904F-AFA9-FACC7711AB68}" presName="comp" presStyleCnt="0"/>
      <dgm:spPr/>
    </dgm:pt>
    <dgm:pt modelId="{A5C79C72-80EB-C445-9A20-AA6E61E92167}" type="pres">
      <dgm:prSet presAssocID="{7E94DB90-8475-904F-AFA9-FACC7711AB68}" presName="box" presStyleLbl="node1" presStyleIdx="2" presStyleCnt="7"/>
      <dgm:spPr/>
      <dgm:t>
        <a:bodyPr/>
        <a:lstStyle/>
        <a:p>
          <a:endParaRPr lang="en-US"/>
        </a:p>
      </dgm:t>
    </dgm:pt>
    <dgm:pt modelId="{C041A75F-9512-6E40-8D74-DD84132F5BED}" type="pres">
      <dgm:prSet presAssocID="{7E94DB90-8475-904F-AFA9-FACC7711AB68}" presName="img" presStyleLbl="fgImgPlace1" presStyleIdx="2" presStyleCnt="7" custFlipHor="0" custScaleX="2914" custScaleY="33407"/>
      <dgm:spPr/>
    </dgm:pt>
    <dgm:pt modelId="{B725A34B-F6A1-6946-81C0-EAB21195A151}" type="pres">
      <dgm:prSet presAssocID="{7E94DB90-8475-904F-AFA9-FACC7711AB68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45CCE-DB9D-0242-B26B-5235B422A354}" type="pres">
      <dgm:prSet presAssocID="{8AC64FB0-AF7D-E243-88BC-8C79106895A2}" presName="spacer" presStyleCnt="0"/>
      <dgm:spPr/>
    </dgm:pt>
    <dgm:pt modelId="{26F65335-B693-0A41-82E6-F4E161DACD97}" type="pres">
      <dgm:prSet presAssocID="{A5AB8DF1-B6A9-B54D-AF59-635160999AC3}" presName="comp" presStyleCnt="0"/>
      <dgm:spPr/>
    </dgm:pt>
    <dgm:pt modelId="{80D144E5-E33B-914A-96CC-975A4887242C}" type="pres">
      <dgm:prSet presAssocID="{A5AB8DF1-B6A9-B54D-AF59-635160999AC3}" presName="box" presStyleLbl="node1" presStyleIdx="3" presStyleCnt="7"/>
      <dgm:spPr/>
      <dgm:t>
        <a:bodyPr/>
        <a:lstStyle/>
        <a:p>
          <a:endParaRPr lang="en-US"/>
        </a:p>
      </dgm:t>
    </dgm:pt>
    <dgm:pt modelId="{F2C7E362-9D14-7344-9E0B-48CF7F720524}" type="pres">
      <dgm:prSet presAssocID="{A5AB8DF1-B6A9-B54D-AF59-635160999AC3}" presName="img" presStyleLbl="fgImgPlace1" presStyleIdx="3" presStyleCnt="7" custFlipHor="1" custScaleX="2914" custScaleY="39044"/>
      <dgm:spPr/>
    </dgm:pt>
    <dgm:pt modelId="{59DC4608-DA53-BB42-B2DC-FD038D3949FC}" type="pres">
      <dgm:prSet presAssocID="{A5AB8DF1-B6A9-B54D-AF59-635160999AC3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684DE-C7BD-624E-BB29-0F515C0D43E5}" type="pres">
      <dgm:prSet presAssocID="{DBB76AE9-AE60-354A-AB14-10726B92B0D8}" presName="spacer" presStyleCnt="0"/>
      <dgm:spPr/>
    </dgm:pt>
    <dgm:pt modelId="{CB4DBC7A-E986-F84B-962E-D80FF09452A7}" type="pres">
      <dgm:prSet presAssocID="{70DAF917-97F5-7748-9B09-51C95AAD27AE}" presName="comp" presStyleCnt="0"/>
      <dgm:spPr/>
    </dgm:pt>
    <dgm:pt modelId="{9ECF7460-6B6B-004B-A5AD-2752C0EF436C}" type="pres">
      <dgm:prSet presAssocID="{70DAF917-97F5-7748-9B09-51C95AAD27AE}" presName="box" presStyleLbl="node1" presStyleIdx="4" presStyleCnt="7"/>
      <dgm:spPr/>
      <dgm:t>
        <a:bodyPr/>
        <a:lstStyle/>
        <a:p>
          <a:endParaRPr lang="en-US"/>
        </a:p>
      </dgm:t>
    </dgm:pt>
    <dgm:pt modelId="{F03BABBB-5C61-AD47-8BAC-A76C17669F52}" type="pres">
      <dgm:prSet presAssocID="{70DAF917-97F5-7748-9B09-51C95AAD27AE}" presName="img" presStyleLbl="fgImgPlace1" presStyleIdx="4" presStyleCnt="7" custFlipVert="1" custScaleX="2914" custScaleY="52091"/>
      <dgm:spPr/>
    </dgm:pt>
    <dgm:pt modelId="{CEAD3EE7-4582-F048-A69F-3E61CACF70E5}" type="pres">
      <dgm:prSet presAssocID="{70DAF917-97F5-7748-9B09-51C95AAD27A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D614B-5AD7-8F45-A0D8-683DD192D894}" type="pres">
      <dgm:prSet presAssocID="{872B81BA-429C-0645-BE0D-AF0CC6A12281}" presName="spacer" presStyleCnt="0"/>
      <dgm:spPr/>
    </dgm:pt>
    <dgm:pt modelId="{A53117E9-D604-1344-884D-3D915148BAA4}" type="pres">
      <dgm:prSet presAssocID="{38AA2AAE-0CB7-8D4B-BE47-B1FE699004D3}" presName="comp" presStyleCnt="0"/>
      <dgm:spPr/>
    </dgm:pt>
    <dgm:pt modelId="{11F4FCB7-3E6C-B945-9490-2FB5C79F8935}" type="pres">
      <dgm:prSet presAssocID="{38AA2AAE-0CB7-8D4B-BE47-B1FE699004D3}" presName="box" presStyleLbl="node1" presStyleIdx="5" presStyleCnt="7"/>
      <dgm:spPr/>
      <dgm:t>
        <a:bodyPr/>
        <a:lstStyle/>
        <a:p>
          <a:endParaRPr lang="en-US"/>
        </a:p>
      </dgm:t>
    </dgm:pt>
    <dgm:pt modelId="{EE0C2FD5-D164-DC4B-BEBB-E8F20B0DBEEF}" type="pres">
      <dgm:prSet presAssocID="{38AA2AAE-0CB7-8D4B-BE47-B1FE699004D3}" presName="img" presStyleLbl="fgImgPlace1" presStyleIdx="5" presStyleCnt="7" custFlipVert="1" custFlipHor="0" custScaleX="3630" custScaleY="46277"/>
      <dgm:spPr/>
    </dgm:pt>
    <dgm:pt modelId="{5DE727C3-685B-864E-A602-75DB36C6F631}" type="pres">
      <dgm:prSet presAssocID="{38AA2AAE-0CB7-8D4B-BE47-B1FE699004D3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0CEEA-84AB-0C46-813C-00073B96C489}" type="pres">
      <dgm:prSet presAssocID="{CCDDE19D-0001-CE44-96BE-B13060C1FB3E}" presName="spacer" presStyleCnt="0"/>
      <dgm:spPr/>
    </dgm:pt>
    <dgm:pt modelId="{96A469A6-6063-C047-9B33-1D34BAA36B93}" type="pres">
      <dgm:prSet presAssocID="{2C2A187D-B245-514B-AA9B-86B32EDC9398}" presName="comp" presStyleCnt="0"/>
      <dgm:spPr/>
    </dgm:pt>
    <dgm:pt modelId="{822B7439-3E9C-3E4A-8A10-5A6E940FC83E}" type="pres">
      <dgm:prSet presAssocID="{2C2A187D-B245-514B-AA9B-86B32EDC9398}" presName="box" presStyleLbl="node1" presStyleIdx="6" presStyleCnt="7"/>
      <dgm:spPr/>
      <dgm:t>
        <a:bodyPr/>
        <a:lstStyle/>
        <a:p>
          <a:endParaRPr lang="en-US"/>
        </a:p>
      </dgm:t>
    </dgm:pt>
    <dgm:pt modelId="{EAB94C45-8C35-7846-8B9C-A1B400B8B645}" type="pres">
      <dgm:prSet presAssocID="{2C2A187D-B245-514B-AA9B-86B32EDC9398}" presName="img" presStyleLbl="fgImgPlace1" presStyleIdx="6" presStyleCnt="7" custFlipVert="0" custFlipHor="1" custScaleX="2914" custScaleY="64211"/>
      <dgm:spPr/>
    </dgm:pt>
    <dgm:pt modelId="{AF24A7FE-8328-BB43-9B06-F1065B9CD930}" type="pres">
      <dgm:prSet presAssocID="{2C2A187D-B245-514B-AA9B-86B32EDC9398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DC2A3E-65FF-384F-A1FE-CA6DCFDFD2AD}" type="presOf" srcId="{A5AB8DF1-B6A9-B54D-AF59-635160999AC3}" destId="{80D144E5-E33B-914A-96CC-975A4887242C}" srcOrd="0" destOrd="0" presId="urn:microsoft.com/office/officeart/2005/8/layout/vList4"/>
    <dgm:cxn modelId="{183BAA91-6A38-7D44-9723-F7DFBC43CCFD}" type="presOf" srcId="{38AA2AAE-0CB7-8D4B-BE47-B1FE699004D3}" destId="{11F4FCB7-3E6C-B945-9490-2FB5C79F8935}" srcOrd="0" destOrd="0" presId="urn:microsoft.com/office/officeart/2005/8/layout/vList4"/>
    <dgm:cxn modelId="{4A0C6164-F1DC-0942-9A8B-1F9DFB121E22}" type="presOf" srcId="{5D9B404F-82F2-6045-B05B-AF2A068BC573}" destId="{09A26660-76BB-604C-9C0B-2C5E899D716D}" srcOrd="1" destOrd="0" presId="urn:microsoft.com/office/officeart/2005/8/layout/vList4"/>
    <dgm:cxn modelId="{E3776992-DE9C-3C41-80ED-AD0B517B4B5A}" type="presOf" srcId="{F6AF5406-EADA-5F4C-A61D-5ED3A4041599}" destId="{687F0943-974A-5742-99CE-16FB68BB3D54}" srcOrd="1" destOrd="0" presId="urn:microsoft.com/office/officeart/2005/8/layout/vList4"/>
    <dgm:cxn modelId="{F230B60E-72F7-FC47-80D2-D74F7E1AA1A8}" type="presOf" srcId="{70DAF917-97F5-7748-9B09-51C95AAD27AE}" destId="{9ECF7460-6B6B-004B-A5AD-2752C0EF436C}" srcOrd="0" destOrd="0" presId="urn:microsoft.com/office/officeart/2005/8/layout/vList4"/>
    <dgm:cxn modelId="{F3BA6B00-8E9B-9E46-BAD6-9FC78FD28E0F}" srcId="{E0857244-4007-7241-A8AC-7DFC6642F747}" destId="{2C2A187D-B245-514B-AA9B-86B32EDC9398}" srcOrd="6" destOrd="0" parTransId="{4A2474EF-5018-2342-A358-68EDD89AF61C}" sibTransId="{B9B343D5-43FF-0D4D-927E-225AB52A17BF}"/>
    <dgm:cxn modelId="{90656BB2-6782-B04D-890B-8FBC530DFE67}" srcId="{E0857244-4007-7241-A8AC-7DFC6642F747}" destId="{5D9B404F-82F2-6045-B05B-AF2A068BC573}" srcOrd="1" destOrd="0" parTransId="{C9466C7D-D0F8-0D43-83CB-9AD3A24E6950}" sibTransId="{5F57777A-4BAA-B843-A835-F34C268A6C79}"/>
    <dgm:cxn modelId="{8A3B4795-DEDF-4140-8933-DAEEA087C38E}" type="presOf" srcId="{F6AF5406-EADA-5F4C-A61D-5ED3A4041599}" destId="{DDCE7F72-96F1-F04B-8102-CAD26DD25AAD}" srcOrd="0" destOrd="0" presId="urn:microsoft.com/office/officeart/2005/8/layout/vList4"/>
    <dgm:cxn modelId="{423DEF97-5A8E-8E40-B7FE-03898DE39D51}" type="presOf" srcId="{70DAF917-97F5-7748-9B09-51C95AAD27AE}" destId="{CEAD3EE7-4582-F048-A69F-3E61CACF70E5}" srcOrd="1" destOrd="0" presId="urn:microsoft.com/office/officeart/2005/8/layout/vList4"/>
    <dgm:cxn modelId="{126E2A2E-649F-D644-8650-5814D5FDBAAE}" type="presOf" srcId="{7E94DB90-8475-904F-AFA9-FACC7711AB68}" destId="{A5C79C72-80EB-C445-9A20-AA6E61E92167}" srcOrd="0" destOrd="0" presId="urn:microsoft.com/office/officeart/2005/8/layout/vList4"/>
    <dgm:cxn modelId="{C04DAAF5-DF4C-F446-A852-8EB2BA82B5E2}" srcId="{E0857244-4007-7241-A8AC-7DFC6642F747}" destId="{A5AB8DF1-B6A9-B54D-AF59-635160999AC3}" srcOrd="3" destOrd="0" parTransId="{FB69E49C-80F1-FB44-BCD3-28CDC287FF08}" sibTransId="{DBB76AE9-AE60-354A-AB14-10726B92B0D8}"/>
    <dgm:cxn modelId="{956E2D88-CAD4-6147-B631-7F834696407B}" type="presOf" srcId="{2C2A187D-B245-514B-AA9B-86B32EDC9398}" destId="{822B7439-3E9C-3E4A-8A10-5A6E940FC83E}" srcOrd="0" destOrd="0" presId="urn:microsoft.com/office/officeart/2005/8/layout/vList4"/>
    <dgm:cxn modelId="{AD93193E-5CE9-E243-9D43-683C088D57ED}" type="presOf" srcId="{E0857244-4007-7241-A8AC-7DFC6642F747}" destId="{2FA83000-DD78-324A-8ADD-68DBBFB2963E}" srcOrd="0" destOrd="0" presId="urn:microsoft.com/office/officeart/2005/8/layout/vList4"/>
    <dgm:cxn modelId="{AB8FBA9F-9435-B24F-A535-538498966507}" srcId="{E0857244-4007-7241-A8AC-7DFC6642F747}" destId="{7E94DB90-8475-904F-AFA9-FACC7711AB68}" srcOrd="2" destOrd="0" parTransId="{477CD7D0-B4F5-7E43-9827-3715FE8D52F5}" sibTransId="{8AC64FB0-AF7D-E243-88BC-8C79106895A2}"/>
    <dgm:cxn modelId="{45A07077-43EE-0A43-8C04-B6D1D3F95BE8}" type="presOf" srcId="{2C2A187D-B245-514B-AA9B-86B32EDC9398}" destId="{AF24A7FE-8328-BB43-9B06-F1065B9CD930}" srcOrd="1" destOrd="0" presId="urn:microsoft.com/office/officeart/2005/8/layout/vList4"/>
    <dgm:cxn modelId="{5D7F8E5F-9E80-F043-97F3-F6CB8B443187}" srcId="{E0857244-4007-7241-A8AC-7DFC6642F747}" destId="{F6AF5406-EADA-5F4C-A61D-5ED3A4041599}" srcOrd="0" destOrd="0" parTransId="{5709F2ED-93B0-1C47-A24C-55623156E77D}" sibTransId="{95F4A96D-0014-C248-B865-6B0D5C319AE3}"/>
    <dgm:cxn modelId="{3B3A1B77-8D01-9640-AC5C-CCC8A1F73679}" type="presOf" srcId="{5D9B404F-82F2-6045-B05B-AF2A068BC573}" destId="{4B1C6664-CAAD-1B43-9984-27924B44C324}" srcOrd="0" destOrd="0" presId="urn:microsoft.com/office/officeart/2005/8/layout/vList4"/>
    <dgm:cxn modelId="{D378350B-AA15-734B-931B-0717D4A49FCB}" srcId="{E0857244-4007-7241-A8AC-7DFC6642F747}" destId="{70DAF917-97F5-7748-9B09-51C95AAD27AE}" srcOrd="4" destOrd="0" parTransId="{545CDC69-1DB8-1641-AE24-2A3C04F6DBAF}" sibTransId="{872B81BA-429C-0645-BE0D-AF0CC6A12281}"/>
    <dgm:cxn modelId="{03BE7FEF-5CC5-1F42-A7C3-1A17194A6BCA}" type="presOf" srcId="{7E94DB90-8475-904F-AFA9-FACC7711AB68}" destId="{B725A34B-F6A1-6946-81C0-EAB21195A151}" srcOrd="1" destOrd="0" presId="urn:microsoft.com/office/officeart/2005/8/layout/vList4"/>
    <dgm:cxn modelId="{05B1F423-5BD5-234F-96E2-9ACFECAAF121}" type="presOf" srcId="{38AA2AAE-0CB7-8D4B-BE47-B1FE699004D3}" destId="{5DE727C3-685B-864E-A602-75DB36C6F631}" srcOrd="1" destOrd="0" presId="urn:microsoft.com/office/officeart/2005/8/layout/vList4"/>
    <dgm:cxn modelId="{4CF9343D-0DFE-444B-AC5C-5204BA7313A9}" type="presOf" srcId="{A5AB8DF1-B6A9-B54D-AF59-635160999AC3}" destId="{59DC4608-DA53-BB42-B2DC-FD038D3949FC}" srcOrd="1" destOrd="0" presId="urn:microsoft.com/office/officeart/2005/8/layout/vList4"/>
    <dgm:cxn modelId="{69AAE136-A0DF-9049-9EAA-9C6996948C8B}" srcId="{E0857244-4007-7241-A8AC-7DFC6642F747}" destId="{38AA2AAE-0CB7-8D4B-BE47-B1FE699004D3}" srcOrd="5" destOrd="0" parTransId="{F6216C68-025B-4A4E-AC71-2D7B057E0C51}" sibTransId="{CCDDE19D-0001-CE44-96BE-B13060C1FB3E}"/>
    <dgm:cxn modelId="{63EC8573-497D-F546-816E-0CAAE1B220B6}" type="presParOf" srcId="{2FA83000-DD78-324A-8ADD-68DBBFB2963E}" destId="{9CA10F66-70AE-F447-9881-45E6BB24D9D5}" srcOrd="0" destOrd="0" presId="urn:microsoft.com/office/officeart/2005/8/layout/vList4"/>
    <dgm:cxn modelId="{2F6806DE-2C62-D24E-8D3B-C18AD91F13A6}" type="presParOf" srcId="{9CA10F66-70AE-F447-9881-45E6BB24D9D5}" destId="{DDCE7F72-96F1-F04B-8102-CAD26DD25AAD}" srcOrd="0" destOrd="0" presId="urn:microsoft.com/office/officeart/2005/8/layout/vList4"/>
    <dgm:cxn modelId="{118B4A53-8326-274D-85BE-D1EFE1E2DEAB}" type="presParOf" srcId="{9CA10F66-70AE-F447-9881-45E6BB24D9D5}" destId="{08287D63-E449-C146-8A67-94FC1CD82AB4}" srcOrd="1" destOrd="0" presId="urn:microsoft.com/office/officeart/2005/8/layout/vList4"/>
    <dgm:cxn modelId="{4A9A5C7E-D370-D34E-BB92-641F38F72750}" type="presParOf" srcId="{9CA10F66-70AE-F447-9881-45E6BB24D9D5}" destId="{687F0943-974A-5742-99CE-16FB68BB3D54}" srcOrd="2" destOrd="0" presId="urn:microsoft.com/office/officeart/2005/8/layout/vList4"/>
    <dgm:cxn modelId="{ECE3397F-1470-0B45-9736-7E32D3B8F8B6}" type="presParOf" srcId="{2FA83000-DD78-324A-8ADD-68DBBFB2963E}" destId="{E8428255-61E5-B848-9018-9D2EB341F2BF}" srcOrd="1" destOrd="0" presId="urn:microsoft.com/office/officeart/2005/8/layout/vList4"/>
    <dgm:cxn modelId="{FC838355-2AAB-8C40-9880-CE7C56440F32}" type="presParOf" srcId="{2FA83000-DD78-324A-8ADD-68DBBFB2963E}" destId="{63F31DA0-1233-6A47-A48D-3BE49A820A6D}" srcOrd="2" destOrd="0" presId="urn:microsoft.com/office/officeart/2005/8/layout/vList4"/>
    <dgm:cxn modelId="{635BB6E5-57DC-114E-864E-85E62DACF571}" type="presParOf" srcId="{63F31DA0-1233-6A47-A48D-3BE49A820A6D}" destId="{4B1C6664-CAAD-1B43-9984-27924B44C324}" srcOrd="0" destOrd="0" presId="urn:microsoft.com/office/officeart/2005/8/layout/vList4"/>
    <dgm:cxn modelId="{1BF1A4F7-8419-834B-B5D4-9D309EE3E345}" type="presParOf" srcId="{63F31DA0-1233-6A47-A48D-3BE49A820A6D}" destId="{9347DD17-C75C-924D-A8CE-1F7F0A50035C}" srcOrd="1" destOrd="0" presId="urn:microsoft.com/office/officeart/2005/8/layout/vList4"/>
    <dgm:cxn modelId="{83F1E21B-849B-2C48-9C24-543E9B727190}" type="presParOf" srcId="{63F31DA0-1233-6A47-A48D-3BE49A820A6D}" destId="{09A26660-76BB-604C-9C0B-2C5E899D716D}" srcOrd="2" destOrd="0" presId="urn:microsoft.com/office/officeart/2005/8/layout/vList4"/>
    <dgm:cxn modelId="{32DD02A8-388B-9341-B7FA-B2C5E35DD9C2}" type="presParOf" srcId="{2FA83000-DD78-324A-8ADD-68DBBFB2963E}" destId="{DA13B3A1-531C-1447-BE33-BB7E9E2C7B32}" srcOrd="3" destOrd="0" presId="urn:microsoft.com/office/officeart/2005/8/layout/vList4"/>
    <dgm:cxn modelId="{89E3396B-0816-AB4E-B5AF-A1BD2C7A1477}" type="presParOf" srcId="{2FA83000-DD78-324A-8ADD-68DBBFB2963E}" destId="{40BBE5F6-5AA0-FE4C-9F8B-A946ECAE689F}" srcOrd="4" destOrd="0" presId="urn:microsoft.com/office/officeart/2005/8/layout/vList4"/>
    <dgm:cxn modelId="{D7793A2B-1B72-CD41-9EED-75DAE8728E3B}" type="presParOf" srcId="{40BBE5F6-5AA0-FE4C-9F8B-A946ECAE689F}" destId="{A5C79C72-80EB-C445-9A20-AA6E61E92167}" srcOrd="0" destOrd="0" presId="urn:microsoft.com/office/officeart/2005/8/layout/vList4"/>
    <dgm:cxn modelId="{B387AA25-F655-694F-9318-44246A5E1D21}" type="presParOf" srcId="{40BBE5F6-5AA0-FE4C-9F8B-A946ECAE689F}" destId="{C041A75F-9512-6E40-8D74-DD84132F5BED}" srcOrd="1" destOrd="0" presId="urn:microsoft.com/office/officeart/2005/8/layout/vList4"/>
    <dgm:cxn modelId="{D13180CF-4B33-7B48-A68A-397583F41073}" type="presParOf" srcId="{40BBE5F6-5AA0-FE4C-9F8B-A946ECAE689F}" destId="{B725A34B-F6A1-6946-81C0-EAB21195A151}" srcOrd="2" destOrd="0" presId="urn:microsoft.com/office/officeart/2005/8/layout/vList4"/>
    <dgm:cxn modelId="{1B83C8B0-158F-E340-A8A3-4F1B63F45BF9}" type="presParOf" srcId="{2FA83000-DD78-324A-8ADD-68DBBFB2963E}" destId="{39D45CCE-DB9D-0242-B26B-5235B422A354}" srcOrd="5" destOrd="0" presId="urn:microsoft.com/office/officeart/2005/8/layout/vList4"/>
    <dgm:cxn modelId="{FD74D2B4-DCFD-534E-8D5B-72C595633B38}" type="presParOf" srcId="{2FA83000-DD78-324A-8ADD-68DBBFB2963E}" destId="{26F65335-B693-0A41-82E6-F4E161DACD97}" srcOrd="6" destOrd="0" presId="urn:microsoft.com/office/officeart/2005/8/layout/vList4"/>
    <dgm:cxn modelId="{10261DE8-4E36-EE4C-90DD-78AF7F6C5042}" type="presParOf" srcId="{26F65335-B693-0A41-82E6-F4E161DACD97}" destId="{80D144E5-E33B-914A-96CC-975A4887242C}" srcOrd="0" destOrd="0" presId="urn:microsoft.com/office/officeart/2005/8/layout/vList4"/>
    <dgm:cxn modelId="{39F7F2A2-5C7A-D745-9B95-933C2CBC4AFE}" type="presParOf" srcId="{26F65335-B693-0A41-82E6-F4E161DACD97}" destId="{F2C7E362-9D14-7344-9E0B-48CF7F720524}" srcOrd="1" destOrd="0" presId="urn:microsoft.com/office/officeart/2005/8/layout/vList4"/>
    <dgm:cxn modelId="{3FBCBE58-DF4E-0440-B509-76870B266E54}" type="presParOf" srcId="{26F65335-B693-0A41-82E6-F4E161DACD97}" destId="{59DC4608-DA53-BB42-B2DC-FD038D3949FC}" srcOrd="2" destOrd="0" presId="urn:microsoft.com/office/officeart/2005/8/layout/vList4"/>
    <dgm:cxn modelId="{A4DEDB9A-A80F-EC44-9C01-98A9348AA0F6}" type="presParOf" srcId="{2FA83000-DD78-324A-8ADD-68DBBFB2963E}" destId="{A92684DE-C7BD-624E-BB29-0F515C0D43E5}" srcOrd="7" destOrd="0" presId="urn:microsoft.com/office/officeart/2005/8/layout/vList4"/>
    <dgm:cxn modelId="{827C5E45-CC98-5544-BB10-9B9CFFC33A32}" type="presParOf" srcId="{2FA83000-DD78-324A-8ADD-68DBBFB2963E}" destId="{CB4DBC7A-E986-F84B-962E-D80FF09452A7}" srcOrd="8" destOrd="0" presId="urn:microsoft.com/office/officeart/2005/8/layout/vList4"/>
    <dgm:cxn modelId="{C91482FD-5AA8-CC4B-8D32-A560C7EFE455}" type="presParOf" srcId="{CB4DBC7A-E986-F84B-962E-D80FF09452A7}" destId="{9ECF7460-6B6B-004B-A5AD-2752C0EF436C}" srcOrd="0" destOrd="0" presId="urn:microsoft.com/office/officeart/2005/8/layout/vList4"/>
    <dgm:cxn modelId="{2D739205-4B3C-D249-8D59-65FC75FD1FB6}" type="presParOf" srcId="{CB4DBC7A-E986-F84B-962E-D80FF09452A7}" destId="{F03BABBB-5C61-AD47-8BAC-A76C17669F52}" srcOrd="1" destOrd="0" presId="urn:microsoft.com/office/officeart/2005/8/layout/vList4"/>
    <dgm:cxn modelId="{B61F99CB-11CE-7149-8ED2-89EEF18403C3}" type="presParOf" srcId="{CB4DBC7A-E986-F84B-962E-D80FF09452A7}" destId="{CEAD3EE7-4582-F048-A69F-3E61CACF70E5}" srcOrd="2" destOrd="0" presId="urn:microsoft.com/office/officeart/2005/8/layout/vList4"/>
    <dgm:cxn modelId="{651B2FD0-C0A9-B149-B3E8-AEC5D4317492}" type="presParOf" srcId="{2FA83000-DD78-324A-8ADD-68DBBFB2963E}" destId="{75FD614B-5AD7-8F45-A0D8-683DD192D894}" srcOrd="9" destOrd="0" presId="urn:microsoft.com/office/officeart/2005/8/layout/vList4"/>
    <dgm:cxn modelId="{18A1DC9D-8E1D-1248-ABED-6E0B640BD07F}" type="presParOf" srcId="{2FA83000-DD78-324A-8ADD-68DBBFB2963E}" destId="{A53117E9-D604-1344-884D-3D915148BAA4}" srcOrd="10" destOrd="0" presId="urn:microsoft.com/office/officeart/2005/8/layout/vList4"/>
    <dgm:cxn modelId="{E9445543-F7A1-0141-8806-B43EE783C3ED}" type="presParOf" srcId="{A53117E9-D604-1344-884D-3D915148BAA4}" destId="{11F4FCB7-3E6C-B945-9490-2FB5C79F8935}" srcOrd="0" destOrd="0" presId="urn:microsoft.com/office/officeart/2005/8/layout/vList4"/>
    <dgm:cxn modelId="{904EC6AF-E89A-AE4F-AC84-BD06ABA84B76}" type="presParOf" srcId="{A53117E9-D604-1344-884D-3D915148BAA4}" destId="{EE0C2FD5-D164-DC4B-BEBB-E8F20B0DBEEF}" srcOrd="1" destOrd="0" presId="urn:microsoft.com/office/officeart/2005/8/layout/vList4"/>
    <dgm:cxn modelId="{6AA83922-03C1-0645-A757-6B21A0840157}" type="presParOf" srcId="{A53117E9-D604-1344-884D-3D915148BAA4}" destId="{5DE727C3-685B-864E-A602-75DB36C6F631}" srcOrd="2" destOrd="0" presId="urn:microsoft.com/office/officeart/2005/8/layout/vList4"/>
    <dgm:cxn modelId="{E450DB98-5BD0-8147-9E29-3307FB38FDBB}" type="presParOf" srcId="{2FA83000-DD78-324A-8ADD-68DBBFB2963E}" destId="{D970CEEA-84AB-0C46-813C-00073B96C489}" srcOrd="11" destOrd="0" presId="urn:microsoft.com/office/officeart/2005/8/layout/vList4"/>
    <dgm:cxn modelId="{F1C2D60A-3CFE-6643-9D53-12C5F87BBE2A}" type="presParOf" srcId="{2FA83000-DD78-324A-8ADD-68DBBFB2963E}" destId="{96A469A6-6063-C047-9B33-1D34BAA36B93}" srcOrd="12" destOrd="0" presId="urn:microsoft.com/office/officeart/2005/8/layout/vList4"/>
    <dgm:cxn modelId="{2A68202E-5AF3-3B4C-AA94-F511E5B7DB24}" type="presParOf" srcId="{96A469A6-6063-C047-9B33-1D34BAA36B93}" destId="{822B7439-3E9C-3E4A-8A10-5A6E940FC83E}" srcOrd="0" destOrd="0" presId="urn:microsoft.com/office/officeart/2005/8/layout/vList4"/>
    <dgm:cxn modelId="{93091646-2263-BE42-9DF0-8CD001E904AA}" type="presParOf" srcId="{96A469A6-6063-C047-9B33-1D34BAA36B93}" destId="{EAB94C45-8C35-7846-8B9C-A1B400B8B645}" srcOrd="1" destOrd="0" presId="urn:microsoft.com/office/officeart/2005/8/layout/vList4"/>
    <dgm:cxn modelId="{B592B78A-82A6-A643-A4A9-759196EB7239}" type="presParOf" srcId="{96A469A6-6063-C047-9B33-1D34BAA36B93}" destId="{AF24A7FE-8328-BB43-9B06-F1065B9CD930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B0D90-B3CE-514B-93FD-A6F6D8CA1C6F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B768-7C2D-9841-8F97-7F0C00EC6FC0}">
      <dgm:prSet custT="1"/>
      <dgm:spPr/>
      <dgm:t>
        <a:bodyPr/>
        <a:lstStyle/>
        <a:p>
          <a:pPr algn="ctr"/>
          <a:r>
            <a:rPr lang="en-US" sz="4000" dirty="0" err="1">
              <a:solidFill>
                <a:schemeClr val="bg2">
                  <a:lumMod val="10000"/>
                  <a:alpha val="81000"/>
                </a:schemeClr>
              </a:solidFill>
            </a:rPr>
            <a:t>የውጭ</a:t>
          </a:r>
          <a:r>
            <a:rPr lang="en-US" sz="40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dirty="0" err="1">
              <a:solidFill>
                <a:schemeClr val="bg2">
                  <a:lumMod val="10000"/>
                  <a:alpha val="81000"/>
                </a:schemeClr>
              </a:solidFill>
            </a:rPr>
            <a:t>ሀገር</a:t>
          </a:r>
          <a:r>
            <a:rPr lang="en-US" sz="40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dirty="0" err="1">
              <a:solidFill>
                <a:schemeClr val="bg2">
                  <a:lumMod val="10000"/>
                  <a:alpha val="81000"/>
                </a:schemeClr>
              </a:solidFill>
            </a:rPr>
            <a:t>ፓለቲካ</a:t>
          </a:r>
          <a:r>
            <a:rPr lang="en-US" sz="40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dirty="0" err="1">
              <a:solidFill>
                <a:schemeClr val="bg2">
                  <a:lumMod val="10000"/>
                  <a:alpha val="81000"/>
                </a:schemeClr>
              </a:solidFill>
            </a:rPr>
            <a:t>ፓርቲዎች</a:t>
          </a:r>
          <a:r>
            <a:rPr lang="en-US" sz="40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dirty="0" err="1">
              <a:solidFill>
                <a:schemeClr val="bg2">
                  <a:lumMod val="10000"/>
                  <a:alpha val="81000"/>
                </a:schemeClr>
              </a:solidFill>
            </a:rPr>
            <a:t>የውስጥ</a:t>
          </a:r>
          <a:r>
            <a:rPr lang="en-US" sz="40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dirty="0" err="1">
              <a:solidFill>
                <a:schemeClr val="bg2">
                  <a:lumMod val="10000"/>
                  <a:alpha val="81000"/>
                </a:schemeClr>
              </a:solidFill>
            </a:rPr>
            <a:t>ቁጥጥር</a:t>
          </a:r>
          <a:r>
            <a:rPr lang="en-US" sz="40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dirty="0" err="1">
              <a:solidFill>
                <a:schemeClr val="bg2">
                  <a:lumMod val="10000"/>
                  <a:alpha val="81000"/>
                </a:schemeClr>
              </a:solidFill>
            </a:rPr>
            <a:t>ተሞክሮ</a:t>
          </a:r>
          <a:endParaRPr lang="x-none" sz="4000" dirty="0"/>
        </a:p>
      </dgm:t>
    </dgm:pt>
    <dgm:pt modelId="{CA949BF7-FA33-1347-99E5-BF775B6BBA37}" type="parTrans" cxnId="{59FC8077-26EF-8E46-B1A1-BE9A1340AADF}">
      <dgm:prSet/>
      <dgm:spPr/>
      <dgm:t>
        <a:bodyPr/>
        <a:lstStyle/>
        <a:p>
          <a:endParaRPr lang="en-US"/>
        </a:p>
      </dgm:t>
    </dgm:pt>
    <dgm:pt modelId="{1C44F889-7C18-E34D-A364-DF39AD52B9F9}" type="sibTrans" cxnId="{59FC8077-26EF-8E46-B1A1-BE9A1340AADF}">
      <dgm:prSet/>
      <dgm:spPr/>
      <dgm:t>
        <a:bodyPr/>
        <a:lstStyle/>
        <a:p>
          <a:endParaRPr lang="en-US"/>
        </a:p>
      </dgm:t>
    </dgm:pt>
    <dgm:pt modelId="{66A028CF-C936-6848-A794-689B7D08C5F0}" type="pres">
      <dgm:prSet presAssocID="{8A0B0D90-B3CE-514B-93FD-A6F6D8CA1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08B7D-45B8-E74D-804F-FC91557BF8F6}" type="pres">
      <dgm:prSet presAssocID="{8A0B0D90-B3CE-514B-93FD-A6F6D8CA1C6F}" presName="dummy" presStyleCnt="0"/>
      <dgm:spPr/>
    </dgm:pt>
    <dgm:pt modelId="{8131BE5A-0BD2-3A41-92C2-E9029661342E}" type="pres">
      <dgm:prSet presAssocID="{8A0B0D90-B3CE-514B-93FD-A6F6D8CA1C6F}" presName="linH" presStyleCnt="0"/>
      <dgm:spPr/>
    </dgm:pt>
    <dgm:pt modelId="{7AA745DE-7557-A243-A252-944CE4E6FA93}" type="pres">
      <dgm:prSet presAssocID="{8A0B0D90-B3CE-514B-93FD-A6F6D8CA1C6F}" presName="padding1" presStyleCnt="0"/>
      <dgm:spPr/>
    </dgm:pt>
    <dgm:pt modelId="{D995F088-F8BD-074E-A918-47B15D1F5286}" type="pres">
      <dgm:prSet presAssocID="{E737B768-7C2D-9841-8F97-7F0C00EC6FC0}" presName="linV" presStyleCnt="0"/>
      <dgm:spPr/>
    </dgm:pt>
    <dgm:pt modelId="{8797E1BD-20D7-3D46-939E-5878569CADF9}" type="pres">
      <dgm:prSet presAssocID="{E737B768-7C2D-9841-8F97-7F0C00EC6FC0}" presName="spVertical1" presStyleCnt="0"/>
      <dgm:spPr/>
    </dgm:pt>
    <dgm:pt modelId="{1F6CA3AC-7198-C043-B86E-1485F5A77CAC}" type="pres">
      <dgm:prSet presAssocID="{E737B768-7C2D-9841-8F97-7F0C00EC6FC0}" presName="parTx" presStyleLbl="revTx" presStyleIdx="0" presStyleCnt="1" custScaleX="246154" custScaleY="230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3878-7BEC-7E4C-8F15-4A557B0C732E}" type="pres">
      <dgm:prSet presAssocID="{E737B768-7C2D-9841-8F97-7F0C00EC6FC0}" presName="spVertical2" presStyleCnt="0"/>
      <dgm:spPr/>
    </dgm:pt>
    <dgm:pt modelId="{BCF68B5E-9EDF-5B46-82B4-8CA5C79C6A9E}" type="pres">
      <dgm:prSet presAssocID="{E737B768-7C2D-9841-8F97-7F0C00EC6FC0}" presName="spVertical3" presStyleCnt="0"/>
      <dgm:spPr/>
    </dgm:pt>
    <dgm:pt modelId="{68630541-FB92-A140-9D93-7A4239721283}" type="pres">
      <dgm:prSet presAssocID="{8A0B0D90-B3CE-514B-93FD-A6F6D8CA1C6F}" presName="padding2" presStyleCnt="0"/>
      <dgm:spPr/>
    </dgm:pt>
    <dgm:pt modelId="{3A298EFB-C60F-D84C-BFC1-18797D8C4444}" type="pres">
      <dgm:prSet presAssocID="{8A0B0D90-B3CE-514B-93FD-A6F6D8CA1C6F}" presName="negArrow" presStyleCnt="0"/>
      <dgm:spPr/>
    </dgm:pt>
    <dgm:pt modelId="{E90A1CD4-96FB-524A-B665-F566CF41862F}" type="pres">
      <dgm:prSet presAssocID="{8A0B0D90-B3CE-514B-93FD-A6F6D8CA1C6F}" presName="backgroundArrow" presStyleLbl="node1" presStyleIdx="0" presStyleCnt="1" custScaleY="625714" custLinFactY="499723" custLinFactNeighborX="-753" custLinFactNeighborY="500000"/>
      <dgm:spPr>
        <a:prstGeom prst="rightArrow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</dgm:ptLst>
  <dgm:cxnLst>
    <dgm:cxn modelId="{59FC8077-26EF-8E46-B1A1-BE9A1340AADF}" srcId="{8A0B0D90-B3CE-514B-93FD-A6F6D8CA1C6F}" destId="{E737B768-7C2D-9841-8F97-7F0C00EC6FC0}" srcOrd="0" destOrd="0" parTransId="{CA949BF7-FA33-1347-99E5-BF775B6BBA37}" sibTransId="{1C44F889-7C18-E34D-A364-DF39AD52B9F9}"/>
    <dgm:cxn modelId="{05360C8C-CE21-3F44-BB81-3A8BD877D6AD}" type="presOf" srcId="{8A0B0D90-B3CE-514B-93FD-A6F6D8CA1C6F}" destId="{66A028CF-C936-6848-A794-689B7D08C5F0}" srcOrd="0" destOrd="0" presId="urn:microsoft.com/office/officeart/2005/8/layout/hProcess3"/>
    <dgm:cxn modelId="{27AF04D7-5A7F-8840-8827-1FC1B9FE332E}" type="presOf" srcId="{E737B768-7C2D-9841-8F97-7F0C00EC6FC0}" destId="{1F6CA3AC-7198-C043-B86E-1485F5A77CAC}" srcOrd="0" destOrd="0" presId="urn:microsoft.com/office/officeart/2005/8/layout/hProcess3"/>
    <dgm:cxn modelId="{8B02B1CE-7953-F74E-B9E4-37128659DE86}" type="presParOf" srcId="{66A028CF-C936-6848-A794-689B7D08C5F0}" destId="{ED508B7D-45B8-E74D-804F-FC91557BF8F6}" srcOrd="0" destOrd="0" presId="urn:microsoft.com/office/officeart/2005/8/layout/hProcess3"/>
    <dgm:cxn modelId="{8DCC56B4-9B07-3740-B1B4-6A5333E3C80C}" type="presParOf" srcId="{66A028CF-C936-6848-A794-689B7D08C5F0}" destId="{8131BE5A-0BD2-3A41-92C2-E9029661342E}" srcOrd="1" destOrd="0" presId="urn:microsoft.com/office/officeart/2005/8/layout/hProcess3"/>
    <dgm:cxn modelId="{EAF23BCC-BE49-BB45-B172-652B00D231DA}" type="presParOf" srcId="{8131BE5A-0BD2-3A41-92C2-E9029661342E}" destId="{7AA745DE-7557-A243-A252-944CE4E6FA93}" srcOrd="0" destOrd="0" presId="urn:microsoft.com/office/officeart/2005/8/layout/hProcess3"/>
    <dgm:cxn modelId="{24F66F47-9D0C-044A-83E8-F41A6F4C9F37}" type="presParOf" srcId="{8131BE5A-0BD2-3A41-92C2-E9029661342E}" destId="{D995F088-F8BD-074E-A918-47B15D1F5286}" srcOrd="1" destOrd="0" presId="urn:microsoft.com/office/officeart/2005/8/layout/hProcess3"/>
    <dgm:cxn modelId="{65FDC049-12FB-C946-B343-C982A144C72C}" type="presParOf" srcId="{D995F088-F8BD-074E-A918-47B15D1F5286}" destId="{8797E1BD-20D7-3D46-939E-5878569CADF9}" srcOrd="0" destOrd="0" presId="urn:microsoft.com/office/officeart/2005/8/layout/hProcess3"/>
    <dgm:cxn modelId="{0455F735-BC1D-494D-AEB7-DC260236F05C}" type="presParOf" srcId="{D995F088-F8BD-074E-A918-47B15D1F5286}" destId="{1F6CA3AC-7198-C043-B86E-1485F5A77CAC}" srcOrd="1" destOrd="0" presId="urn:microsoft.com/office/officeart/2005/8/layout/hProcess3"/>
    <dgm:cxn modelId="{C08F1415-9D38-4F48-98C2-AD8B51B252B6}" type="presParOf" srcId="{D995F088-F8BD-074E-A918-47B15D1F5286}" destId="{EB7D3878-7BEC-7E4C-8F15-4A557B0C732E}" srcOrd="2" destOrd="0" presId="urn:microsoft.com/office/officeart/2005/8/layout/hProcess3"/>
    <dgm:cxn modelId="{CDF89E78-0EED-4847-9129-0CD92A74BBCA}" type="presParOf" srcId="{D995F088-F8BD-074E-A918-47B15D1F5286}" destId="{BCF68B5E-9EDF-5B46-82B4-8CA5C79C6A9E}" srcOrd="3" destOrd="0" presId="urn:microsoft.com/office/officeart/2005/8/layout/hProcess3"/>
    <dgm:cxn modelId="{57B327AA-8B24-9F42-83EE-9297F0EE0149}" type="presParOf" srcId="{8131BE5A-0BD2-3A41-92C2-E9029661342E}" destId="{68630541-FB92-A140-9D93-7A4239721283}" srcOrd="2" destOrd="0" presId="urn:microsoft.com/office/officeart/2005/8/layout/hProcess3"/>
    <dgm:cxn modelId="{55A35B26-412C-EE4B-9488-09F5BDA1F395}" type="presParOf" srcId="{8131BE5A-0BD2-3A41-92C2-E9029661342E}" destId="{3A298EFB-C60F-D84C-BFC1-18797D8C4444}" srcOrd="3" destOrd="0" presId="urn:microsoft.com/office/officeart/2005/8/layout/hProcess3"/>
    <dgm:cxn modelId="{48767786-F4CD-F245-85ED-31F1C0DEAF2A}" type="presParOf" srcId="{8131BE5A-0BD2-3A41-92C2-E9029661342E}" destId="{E90A1CD4-96FB-524A-B665-F566CF41862F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6A7B6F-4313-46FC-B80A-E6B2F97DC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460FCB-696B-4324-86C3-61EC374833D1}">
      <dgm:prSet/>
      <dgm:spPr/>
      <dgm:t>
        <a:bodyPr/>
        <a:lstStyle/>
        <a:p>
          <a:r>
            <a:rPr lang="am-ET"/>
            <a:t>የማርክሲስት ፓርቲዎች አብዮታዊ ባህርይ</a:t>
          </a:r>
          <a:r>
            <a:rPr lang="en-US"/>
            <a:t> መላበስ</a:t>
          </a:r>
        </a:p>
      </dgm:t>
    </dgm:pt>
    <dgm:pt modelId="{BB126BFE-96A7-43EE-8301-3D2F4E2DE9E0}" type="parTrans" cxnId="{2BA99CD4-28E5-47E0-9943-09AFCFA8AEA5}">
      <dgm:prSet/>
      <dgm:spPr/>
      <dgm:t>
        <a:bodyPr/>
        <a:lstStyle/>
        <a:p>
          <a:endParaRPr lang="en-US"/>
        </a:p>
      </dgm:t>
    </dgm:pt>
    <dgm:pt modelId="{CEECFC77-8F19-4AB8-AB44-555CDCB39E2B}" type="sibTrans" cxnId="{2BA99CD4-28E5-47E0-9943-09AFCFA8AEA5}">
      <dgm:prSet/>
      <dgm:spPr/>
      <dgm:t>
        <a:bodyPr/>
        <a:lstStyle/>
        <a:p>
          <a:endParaRPr lang="en-US"/>
        </a:p>
      </dgm:t>
    </dgm:pt>
    <dgm:pt modelId="{74C9DFBB-5152-4D1A-8248-DB10E406212D}">
      <dgm:prSet/>
      <dgm:spPr/>
      <dgm:t>
        <a:bodyPr/>
        <a:lstStyle/>
        <a:p>
          <a:r>
            <a:rPr lang="am-ET"/>
            <a:t>የግል ጥቅም ቦታ የሌለው የፓርቲ ግንባታ ስርዓት መከተል</a:t>
          </a:r>
          <a:endParaRPr lang="en-US"/>
        </a:p>
      </dgm:t>
    </dgm:pt>
    <dgm:pt modelId="{CFCA4A66-EEE2-49A3-AF1F-1E91E60F51C9}" type="parTrans" cxnId="{A4F37FAC-A29C-4836-ABFC-D6A9C5FA5771}">
      <dgm:prSet/>
      <dgm:spPr/>
      <dgm:t>
        <a:bodyPr/>
        <a:lstStyle/>
        <a:p>
          <a:endParaRPr lang="en-US"/>
        </a:p>
      </dgm:t>
    </dgm:pt>
    <dgm:pt modelId="{2F9FE695-A9B5-46F9-B765-C69C41EAE839}" type="sibTrans" cxnId="{A4F37FAC-A29C-4836-ABFC-D6A9C5FA5771}">
      <dgm:prSet/>
      <dgm:spPr/>
      <dgm:t>
        <a:bodyPr/>
        <a:lstStyle/>
        <a:p>
          <a:endParaRPr lang="en-US"/>
        </a:p>
      </dgm:t>
    </dgm:pt>
    <dgm:pt modelId="{8686AE03-D734-452B-9A5D-D6F214BAD4E8}">
      <dgm:prSet/>
      <dgm:spPr/>
      <dgm:t>
        <a:bodyPr/>
        <a:lstStyle/>
        <a:p>
          <a:r>
            <a:rPr lang="am-ET"/>
            <a:t>የፓርቲውን ጠንካራ የራስ ሪፎርም ተሞክሮና መንፈስ ማስቀጠል</a:t>
          </a:r>
          <a:endParaRPr lang="en-US"/>
        </a:p>
      </dgm:t>
    </dgm:pt>
    <dgm:pt modelId="{CD618D29-042D-476A-BC73-391E0019FC1D}" type="parTrans" cxnId="{E2BB594C-A802-4CF8-9B4E-BF1A725EB0D8}">
      <dgm:prSet/>
      <dgm:spPr/>
      <dgm:t>
        <a:bodyPr/>
        <a:lstStyle/>
        <a:p>
          <a:endParaRPr lang="en-US"/>
        </a:p>
      </dgm:t>
    </dgm:pt>
    <dgm:pt modelId="{D7E44592-9E2A-432A-BEED-E5AF1131BA00}" type="sibTrans" cxnId="{E2BB594C-A802-4CF8-9B4E-BF1A725EB0D8}">
      <dgm:prSet/>
      <dgm:spPr/>
      <dgm:t>
        <a:bodyPr/>
        <a:lstStyle/>
        <a:p>
          <a:endParaRPr lang="en-US"/>
        </a:p>
      </dgm:t>
    </dgm:pt>
    <dgm:pt modelId="{194B4E40-A36E-4A36-B1A6-F2E1CC02CFFE}">
      <dgm:prSet/>
      <dgm:spPr/>
      <dgm:t>
        <a:bodyPr/>
        <a:lstStyle/>
        <a:p>
          <a:r>
            <a:rPr lang="am-ET"/>
            <a:t>የፓርቲው የማዕከላዊ ኮሚቴ ጠንካራ ቁጥጥር ለማጠናከር</a:t>
          </a:r>
          <a:endParaRPr lang="en-US"/>
        </a:p>
      </dgm:t>
    </dgm:pt>
    <dgm:pt modelId="{795A8158-8623-46EE-891F-AC0C9527ECEE}" type="parTrans" cxnId="{5809F45A-6DBE-479D-9D04-4C2840482FC6}">
      <dgm:prSet/>
      <dgm:spPr/>
      <dgm:t>
        <a:bodyPr/>
        <a:lstStyle/>
        <a:p>
          <a:endParaRPr lang="en-US"/>
        </a:p>
      </dgm:t>
    </dgm:pt>
    <dgm:pt modelId="{7DBD62C7-C143-4CDE-9269-4E39BE7C2A56}" type="sibTrans" cxnId="{5809F45A-6DBE-479D-9D04-4C2840482FC6}">
      <dgm:prSet/>
      <dgm:spPr/>
      <dgm:t>
        <a:bodyPr/>
        <a:lstStyle/>
        <a:p>
          <a:endParaRPr lang="en-US"/>
        </a:p>
      </dgm:t>
    </dgm:pt>
    <dgm:pt modelId="{3FCE80D1-2EBB-4AE0-8F58-ED081FEDE57A}" type="pres">
      <dgm:prSet presAssocID="{7B6A7B6F-4313-46FC-B80A-E6B2F97DC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A86A24-BAF2-4975-AD42-317790729CD4}" type="pres">
      <dgm:prSet presAssocID="{52460FCB-696B-4324-86C3-61EC374833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D9648-8813-49ED-A17F-2E3FBB7E8E5D}" type="pres">
      <dgm:prSet presAssocID="{CEECFC77-8F19-4AB8-AB44-555CDCB39E2B}" presName="spacer" presStyleCnt="0"/>
      <dgm:spPr/>
    </dgm:pt>
    <dgm:pt modelId="{BE18B7C2-3878-4163-BABA-8198D7B8B47F}" type="pres">
      <dgm:prSet presAssocID="{74C9DFBB-5152-4D1A-8248-DB10E40621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6EB25-EBFB-43EA-BD98-A2956197DA37}" type="pres">
      <dgm:prSet presAssocID="{2F9FE695-A9B5-46F9-B765-C69C41EAE839}" presName="spacer" presStyleCnt="0"/>
      <dgm:spPr/>
    </dgm:pt>
    <dgm:pt modelId="{28004474-A2DE-4201-9ABA-7CF14047E522}" type="pres">
      <dgm:prSet presAssocID="{8686AE03-D734-452B-9A5D-D6F214BAD4E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787DF-2B5E-4552-9F90-5F36A2C1F3FB}" type="pres">
      <dgm:prSet presAssocID="{D7E44592-9E2A-432A-BEED-E5AF1131BA00}" presName="spacer" presStyleCnt="0"/>
      <dgm:spPr/>
    </dgm:pt>
    <dgm:pt modelId="{E7C32E15-8C21-427A-9E90-2BF33D95816C}" type="pres">
      <dgm:prSet presAssocID="{194B4E40-A36E-4A36-B1A6-F2E1CC02CF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41FFB-2958-4F07-809D-F59D13479932}" type="presOf" srcId="{52460FCB-696B-4324-86C3-61EC374833D1}" destId="{1AA86A24-BAF2-4975-AD42-317790729CD4}" srcOrd="0" destOrd="0" presId="urn:microsoft.com/office/officeart/2005/8/layout/vList2"/>
    <dgm:cxn modelId="{15A3A33F-CEB8-4A6F-AC47-3B483545F7E4}" type="presOf" srcId="{74C9DFBB-5152-4D1A-8248-DB10E406212D}" destId="{BE18B7C2-3878-4163-BABA-8198D7B8B47F}" srcOrd="0" destOrd="0" presId="urn:microsoft.com/office/officeart/2005/8/layout/vList2"/>
    <dgm:cxn modelId="{19D1313F-B345-4F3C-B55D-85739F548E4D}" type="presOf" srcId="{8686AE03-D734-452B-9A5D-D6F214BAD4E8}" destId="{28004474-A2DE-4201-9ABA-7CF14047E522}" srcOrd="0" destOrd="0" presId="urn:microsoft.com/office/officeart/2005/8/layout/vList2"/>
    <dgm:cxn modelId="{390F6D17-88F8-442B-B44A-C5422E38F883}" type="presOf" srcId="{194B4E40-A36E-4A36-B1A6-F2E1CC02CFFE}" destId="{E7C32E15-8C21-427A-9E90-2BF33D95816C}" srcOrd="0" destOrd="0" presId="urn:microsoft.com/office/officeart/2005/8/layout/vList2"/>
    <dgm:cxn modelId="{E2BB594C-A802-4CF8-9B4E-BF1A725EB0D8}" srcId="{7B6A7B6F-4313-46FC-B80A-E6B2F97DC178}" destId="{8686AE03-D734-452B-9A5D-D6F214BAD4E8}" srcOrd="2" destOrd="0" parTransId="{CD618D29-042D-476A-BC73-391E0019FC1D}" sibTransId="{D7E44592-9E2A-432A-BEED-E5AF1131BA00}"/>
    <dgm:cxn modelId="{5809F45A-6DBE-479D-9D04-4C2840482FC6}" srcId="{7B6A7B6F-4313-46FC-B80A-E6B2F97DC178}" destId="{194B4E40-A36E-4A36-B1A6-F2E1CC02CFFE}" srcOrd="3" destOrd="0" parTransId="{795A8158-8623-46EE-891F-AC0C9527ECEE}" sibTransId="{7DBD62C7-C143-4CDE-9269-4E39BE7C2A56}"/>
    <dgm:cxn modelId="{A4F37FAC-A29C-4836-ABFC-D6A9C5FA5771}" srcId="{7B6A7B6F-4313-46FC-B80A-E6B2F97DC178}" destId="{74C9DFBB-5152-4D1A-8248-DB10E406212D}" srcOrd="1" destOrd="0" parTransId="{CFCA4A66-EEE2-49A3-AF1F-1E91E60F51C9}" sibTransId="{2F9FE695-A9B5-46F9-B765-C69C41EAE839}"/>
    <dgm:cxn modelId="{2BA99CD4-28E5-47E0-9943-09AFCFA8AEA5}" srcId="{7B6A7B6F-4313-46FC-B80A-E6B2F97DC178}" destId="{52460FCB-696B-4324-86C3-61EC374833D1}" srcOrd="0" destOrd="0" parTransId="{BB126BFE-96A7-43EE-8301-3D2F4E2DE9E0}" sibTransId="{CEECFC77-8F19-4AB8-AB44-555CDCB39E2B}"/>
    <dgm:cxn modelId="{A477987E-A7EB-4583-9A42-C4A9D50F4188}" type="presOf" srcId="{7B6A7B6F-4313-46FC-B80A-E6B2F97DC178}" destId="{3FCE80D1-2EBB-4AE0-8F58-ED081FEDE57A}" srcOrd="0" destOrd="0" presId="urn:microsoft.com/office/officeart/2005/8/layout/vList2"/>
    <dgm:cxn modelId="{83FA42C6-DC79-49C5-BE20-6EF548AF9689}" type="presParOf" srcId="{3FCE80D1-2EBB-4AE0-8F58-ED081FEDE57A}" destId="{1AA86A24-BAF2-4975-AD42-317790729CD4}" srcOrd="0" destOrd="0" presId="urn:microsoft.com/office/officeart/2005/8/layout/vList2"/>
    <dgm:cxn modelId="{CE9BBEB6-1C14-4212-9F6B-433C60F72BB9}" type="presParOf" srcId="{3FCE80D1-2EBB-4AE0-8F58-ED081FEDE57A}" destId="{D18D9648-8813-49ED-A17F-2E3FBB7E8E5D}" srcOrd="1" destOrd="0" presId="urn:microsoft.com/office/officeart/2005/8/layout/vList2"/>
    <dgm:cxn modelId="{65205ABE-D1EB-4029-AD25-9F2D481F791E}" type="presParOf" srcId="{3FCE80D1-2EBB-4AE0-8F58-ED081FEDE57A}" destId="{BE18B7C2-3878-4163-BABA-8198D7B8B47F}" srcOrd="2" destOrd="0" presId="urn:microsoft.com/office/officeart/2005/8/layout/vList2"/>
    <dgm:cxn modelId="{6C48DA2A-D111-41AC-A5AD-79E0018CFDE9}" type="presParOf" srcId="{3FCE80D1-2EBB-4AE0-8F58-ED081FEDE57A}" destId="{6376EB25-EBFB-43EA-BD98-A2956197DA37}" srcOrd="3" destOrd="0" presId="urn:microsoft.com/office/officeart/2005/8/layout/vList2"/>
    <dgm:cxn modelId="{C162F16B-20B2-4700-A332-4224DC045425}" type="presParOf" srcId="{3FCE80D1-2EBB-4AE0-8F58-ED081FEDE57A}" destId="{28004474-A2DE-4201-9ABA-7CF14047E522}" srcOrd="4" destOrd="0" presId="urn:microsoft.com/office/officeart/2005/8/layout/vList2"/>
    <dgm:cxn modelId="{DE87C108-A746-4C97-8532-00C005C70565}" type="presParOf" srcId="{3FCE80D1-2EBB-4AE0-8F58-ED081FEDE57A}" destId="{21A787DF-2B5E-4552-9F90-5F36A2C1F3FB}" srcOrd="5" destOrd="0" presId="urn:microsoft.com/office/officeart/2005/8/layout/vList2"/>
    <dgm:cxn modelId="{08A41A09-3DDD-4A93-8BB3-4F92780A390B}" type="presParOf" srcId="{3FCE80D1-2EBB-4AE0-8F58-ED081FEDE57A}" destId="{E7C32E15-8C21-427A-9E90-2BF33D9581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B6D67F-AC77-43AD-86BA-FFFAA13A7F9E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E0A0EF-0BFD-430A-9CC0-6B1321E1B7F2}">
      <dgm:prSet/>
      <dgm:spPr/>
      <dgm:t>
        <a:bodyPr/>
        <a:lstStyle/>
        <a:p>
          <a:r>
            <a:rPr lang="en-US"/>
            <a:t>የተቀናጀና የተዋሃደ የማዕከላዊ ኮሚቴ አመራር ሰጪነት</a:t>
          </a:r>
        </a:p>
      </dgm:t>
    </dgm:pt>
    <dgm:pt modelId="{9B1E9528-52DF-43AF-A5D3-0A4A87DD0102}" type="parTrans" cxnId="{3E09267D-A71A-4DE8-A3A2-A5DA537B5A1C}">
      <dgm:prSet/>
      <dgm:spPr/>
      <dgm:t>
        <a:bodyPr/>
        <a:lstStyle/>
        <a:p>
          <a:endParaRPr lang="en-US"/>
        </a:p>
      </dgm:t>
    </dgm:pt>
    <dgm:pt modelId="{822E9FF1-6443-4990-9B52-3AD8AE53E9D6}" type="sibTrans" cxnId="{3E09267D-A71A-4DE8-A3A2-A5DA537B5A1C}">
      <dgm:prSet/>
      <dgm:spPr/>
      <dgm:t>
        <a:bodyPr/>
        <a:lstStyle/>
        <a:p>
          <a:endParaRPr lang="en-US"/>
        </a:p>
      </dgm:t>
    </dgm:pt>
    <dgm:pt modelId="{09BFB0D8-C270-477D-B429-BFE9A05D2CA6}">
      <dgm:prSet/>
      <dgm:spPr/>
      <dgm:t>
        <a:bodyPr/>
        <a:lstStyle/>
        <a:p>
          <a:r>
            <a:rPr lang="en-US"/>
            <a:t>“ታላቁን ሶሻሊስታዊ አብዮት” እንደ መሪ ኮከብ መያዝ</a:t>
          </a:r>
        </a:p>
      </dgm:t>
    </dgm:pt>
    <dgm:pt modelId="{CE0244A1-C4D2-4F77-9518-50075EC9E940}" type="parTrans" cxnId="{B8CB80DC-9BF6-4494-8BE3-F3AC5C6402BB}">
      <dgm:prSet/>
      <dgm:spPr/>
      <dgm:t>
        <a:bodyPr/>
        <a:lstStyle/>
        <a:p>
          <a:endParaRPr lang="en-US"/>
        </a:p>
      </dgm:t>
    </dgm:pt>
    <dgm:pt modelId="{8C808BC7-DD38-4190-A4C1-A62F2059CDA5}" type="sibTrans" cxnId="{B8CB80DC-9BF6-4494-8BE3-F3AC5C6402BB}">
      <dgm:prSet/>
      <dgm:spPr/>
      <dgm:t>
        <a:bodyPr/>
        <a:lstStyle/>
        <a:p>
          <a:endParaRPr lang="en-US"/>
        </a:p>
      </dgm:t>
    </dgm:pt>
    <dgm:pt modelId="{AEFAA54A-09E1-4A33-B97A-239B082C68FA}">
      <dgm:prSet/>
      <dgm:spPr/>
      <dgm:t>
        <a:bodyPr/>
        <a:lstStyle/>
        <a:p>
          <a:r>
            <a:rPr lang="en-US"/>
            <a:t>የወቅቱን አመራር እሳቤዎች በምልዓት መተግበር</a:t>
          </a:r>
        </a:p>
      </dgm:t>
    </dgm:pt>
    <dgm:pt modelId="{F4654867-99D9-4437-8413-58B86F4D5B50}" type="parTrans" cxnId="{C63018D3-88FF-4662-AD6C-50746F676457}">
      <dgm:prSet/>
      <dgm:spPr/>
      <dgm:t>
        <a:bodyPr/>
        <a:lstStyle/>
        <a:p>
          <a:endParaRPr lang="en-US"/>
        </a:p>
      </dgm:t>
    </dgm:pt>
    <dgm:pt modelId="{02DF66A5-F26A-4FE5-878A-7F2920542915}" type="sibTrans" cxnId="{C63018D3-88FF-4662-AD6C-50746F676457}">
      <dgm:prSet/>
      <dgm:spPr/>
      <dgm:t>
        <a:bodyPr/>
        <a:lstStyle/>
        <a:p>
          <a:endParaRPr lang="en-US"/>
        </a:p>
      </dgm:t>
    </dgm:pt>
    <dgm:pt modelId="{DF179960-1EFE-4398-9084-81EFCE4540D7}">
      <dgm:prSet/>
      <dgm:spPr/>
      <dgm:t>
        <a:bodyPr/>
        <a:lstStyle/>
        <a:p>
          <a:r>
            <a:rPr lang="en-US"/>
            <a:t>ረጅም ጊዜ የሚመሩ ፓርቲዎችን የቀውስ ካቴና መስበር</a:t>
          </a:r>
        </a:p>
      </dgm:t>
    </dgm:pt>
    <dgm:pt modelId="{BE2971D6-088C-412F-9F22-62275B60B487}" type="parTrans" cxnId="{13AA0615-9C88-454C-9259-B17F4FB7ED89}">
      <dgm:prSet/>
      <dgm:spPr/>
      <dgm:t>
        <a:bodyPr/>
        <a:lstStyle/>
        <a:p>
          <a:endParaRPr lang="en-US"/>
        </a:p>
      </dgm:t>
    </dgm:pt>
    <dgm:pt modelId="{2E744158-2C7F-42F1-BE4D-8C7BA7BBC9D9}" type="sibTrans" cxnId="{13AA0615-9C88-454C-9259-B17F4FB7ED89}">
      <dgm:prSet/>
      <dgm:spPr/>
      <dgm:t>
        <a:bodyPr/>
        <a:lstStyle/>
        <a:p>
          <a:endParaRPr lang="en-US"/>
        </a:p>
      </dgm:t>
    </dgm:pt>
    <dgm:pt modelId="{0B03AD51-D859-4B33-B730-F1EAC89C2314}">
      <dgm:prSet/>
      <dgm:spPr/>
      <dgm:t>
        <a:bodyPr/>
        <a:lstStyle/>
        <a:p>
          <a:r>
            <a:rPr lang="en-US"/>
            <a:t>“የግዙፍ ፓርቲ”ነት ዋነኛ ተግዳሮትን በቀጣይነት እየፈቱ መሄድ</a:t>
          </a:r>
        </a:p>
      </dgm:t>
    </dgm:pt>
    <dgm:pt modelId="{7B3A172E-A2C7-42D5-9EA0-1E50CE9CF50F}" type="parTrans" cxnId="{186CB645-F9D0-4620-BAFE-1A2BA7F8FFF5}">
      <dgm:prSet/>
      <dgm:spPr/>
      <dgm:t>
        <a:bodyPr/>
        <a:lstStyle/>
        <a:p>
          <a:endParaRPr lang="en-US"/>
        </a:p>
      </dgm:t>
    </dgm:pt>
    <dgm:pt modelId="{87AE319F-B125-47E0-9239-E2DF4CDEB1EE}" type="sibTrans" cxnId="{186CB645-F9D0-4620-BAFE-1A2BA7F8FFF5}">
      <dgm:prSet/>
      <dgm:spPr/>
      <dgm:t>
        <a:bodyPr/>
        <a:lstStyle/>
        <a:p>
          <a:endParaRPr lang="en-US"/>
        </a:p>
      </dgm:t>
    </dgm:pt>
    <dgm:pt modelId="{F334D5F4-F571-4D36-BF83-EEB194C3368D}">
      <dgm:prSet/>
      <dgm:spPr/>
      <dgm:t>
        <a:bodyPr/>
        <a:lstStyle/>
        <a:p>
          <a:r>
            <a:rPr lang="en-US"/>
            <a:t>የወጣውን ጥብቅና ሁሉን አቀፍ የፓርቲ ገቨርናንስ እያጠናከሩ መሄድ</a:t>
          </a:r>
        </a:p>
      </dgm:t>
    </dgm:pt>
    <dgm:pt modelId="{DFFD962C-A8BA-4934-B34A-D7D0DA0391BF}" type="parTrans" cxnId="{5838E65F-D829-48F0-A2A7-5A7F66C7D037}">
      <dgm:prSet/>
      <dgm:spPr/>
      <dgm:t>
        <a:bodyPr/>
        <a:lstStyle/>
        <a:p>
          <a:endParaRPr lang="en-US"/>
        </a:p>
      </dgm:t>
    </dgm:pt>
    <dgm:pt modelId="{2D03DC7C-A0AF-4722-AFC3-210FA71DC230}" type="sibTrans" cxnId="{5838E65F-D829-48F0-A2A7-5A7F66C7D037}">
      <dgm:prSet/>
      <dgm:spPr/>
      <dgm:t>
        <a:bodyPr/>
        <a:lstStyle/>
        <a:p>
          <a:endParaRPr lang="en-US"/>
        </a:p>
      </dgm:t>
    </dgm:pt>
    <dgm:pt modelId="{8C4C32BE-514F-4C71-8DC6-8215194AB745}">
      <dgm:prSet/>
      <dgm:spPr/>
      <dgm:t>
        <a:bodyPr/>
        <a:lstStyle/>
        <a:p>
          <a:r>
            <a:rPr lang="en-US"/>
            <a:t>ጠንካራ የአመራሮች ስብስብና ተቋማትን መፍጠር</a:t>
          </a:r>
        </a:p>
      </dgm:t>
    </dgm:pt>
    <dgm:pt modelId="{A19B8C14-D7C0-4176-91DD-BBB9DCD4E5AE}" type="parTrans" cxnId="{B6346DEC-BAAE-43C0-9059-0520C55A2D51}">
      <dgm:prSet/>
      <dgm:spPr/>
      <dgm:t>
        <a:bodyPr/>
        <a:lstStyle/>
        <a:p>
          <a:endParaRPr lang="en-US"/>
        </a:p>
      </dgm:t>
    </dgm:pt>
    <dgm:pt modelId="{C13BD3E4-A4EB-40A3-B5A1-C025D6122B56}" type="sibTrans" cxnId="{B6346DEC-BAAE-43C0-9059-0520C55A2D51}">
      <dgm:prSet/>
      <dgm:spPr/>
      <dgm:t>
        <a:bodyPr/>
        <a:lstStyle/>
        <a:p>
          <a:endParaRPr lang="en-US"/>
        </a:p>
      </dgm:t>
    </dgm:pt>
    <dgm:pt modelId="{20936042-82A2-4CEE-BF7A-8FB18E76B8DB}">
      <dgm:prSet/>
      <dgm:spPr/>
      <dgm:t>
        <a:bodyPr/>
        <a:lstStyle/>
        <a:p>
          <a:r>
            <a:rPr lang="en-US"/>
            <a:t>ስነምግባር ግንባታ፣ እርምትና እርምጃን ያለምህረት መፈጸም</a:t>
          </a:r>
        </a:p>
      </dgm:t>
    </dgm:pt>
    <dgm:pt modelId="{72AB25DC-FA2F-4FDF-81C9-50F7A4990BA5}" type="parTrans" cxnId="{01912740-A3B1-42C5-B374-A84CBE8187B5}">
      <dgm:prSet/>
      <dgm:spPr/>
      <dgm:t>
        <a:bodyPr/>
        <a:lstStyle/>
        <a:p>
          <a:endParaRPr lang="en-US"/>
        </a:p>
      </dgm:t>
    </dgm:pt>
    <dgm:pt modelId="{A038AC20-3F1E-4658-8CC2-A8DB3CC29D80}" type="sibTrans" cxnId="{01912740-A3B1-42C5-B374-A84CBE8187B5}">
      <dgm:prSet/>
      <dgm:spPr/>
      <dgm:t>
        <a:bodyPr/>
        <a:lstStyle/>
        <a:p>
          <a:endParaRPr lang="en-US"/>
        </a:p>
      </dgm:t>
    </dgm:pt>
    <dgm:pt modelId="{B1D95826-2524-44DD-9AC5-71F20CC8F9B3}">
      <dgm:prSet/>
      <dgm:spPr/>
      <dgm:t>
        <a:bodyPr/>
        <a:lstStyle/>
        <a:p>
          <a:r>
            <a:rPr lang="en-US"/>
            <a:t>ዙሪያ መለስ ሱፐርቪዥን  ማድረግ</a:t>
          </a:r>
        </a:p>
      </dgm:t>
    </dgm:pt>
    <dgm:pt modelId="{A766E85E-1369-486A-9125-509F32F999BB}" type="parTrans" cxnId="{0F36910A-749D-455D-85BA-45E358F5694E}">
      <dgm:prSet/>
      <dgm:spPr/>
      <dgm:t>
        <a:bodyPr/>
        <a:lstStyle/>
        <a:p>
          <a:endParaRPr lang="en-US"/>
        </a:p>
      </dgm:t>
    </dgm:pt>
    <dgm:pt modelId="{637418D7-F2E2-4B4B-B691-EDCAFF9C3EF3}" type="sibTrans" cxnId="{0F36910A-749D-455D-85BA-45E358F5694E}">
      <dgm:prSet/>
      <dgm:spPr/>
      <dgm:t>
        <a:bodyPr/>
        <a:lstStyle/>
        <a:p>
          <a:endParaRPr lang="en-US"/>
        </a:p>
      </dgm:t>
    </dgm:pt>
    <dgm:pt modelId="{FC8E50CB-ACE5-4220-9931-6DA2C9B9FC9B}" type="pres">
      <dgm:prSet presAssocID="{1FB6D67F-AC77-43AD-86BA-FFFAA13A7F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DE73B1-3131-4C47-95CA-35EBBB5E64F5}" type="pres">
      <dgm:prSet presAssocID="{9FE0A0EF-0BFD-430A-9CC0-6B1321E1B7F2}" presName="thickLine" presStyleLbl="alignNode1" presStyleIdx="0" presStyleCnt="9"/>
      <dgm:spPr/>
    </dgm:pt>
    <dgm:pt modelId="{01B73410-1DE1-444D-9248-986BF8F677F4}" type="pres">
      <dgm:prSet presAssocID="{9FE0A0EF-0BFD-430A-9CC0-6B1321E1B7F2}" presName="horz1" presStyleCnt="0"/>
      <dgm:spPr/>
    </dgm:pt>
    <dgm:pt modelId="{5602C08D-1D6B-43F2-BE1E-F97251A6A448}" type="pres">
      <dgm:prSet presAssocID="{9FE0A0EF-0BFD-430A-9CC0-6B1321E1B7F2}" presName="tx1" presStyleLbl="revTx" presStyleIdx="0" presStyleCnt="9"/>
      <dgm:spPr/>
      <dgm:t>
        <a:bodyPr/>
        <a:lstStyle/>
        <a:p>
          <a:endParaRPr lang="en-US"/>
        </a:p>
      </dgm:t>
    </dgm:pt>
    <dgm:pt modelId="{2714BA9E-E966-4257-9059-151229BAEC47}" type="pres">
      <dgm:prSet presAssocID="{9FE0A0EF-0BFD-430A-9CC0-6B1321E1B7F2}" presName="vert1" presStyleCnt="0"/>
      <dgm:spPr/>
    </dgm:pt>
    <dgm:pt modelId="{E5C337EE-B42F-4E1A-AC2F-727544ED712C}" type="pres">
      <dgm:prSet presAssocID="{09BFB0D8-C270-477D-B429-BFE9A05D2CA6}" presName="thickLine" presStyleLbl="alignNode1" presStyleIdx="1" presStyleCnt="9"/>
      <dgm:spPr/>
    </dgm:pt>
    <dgm:pt modelId="{1B56E840-3B5A-4EB4-8DB4-1EDD2C99421A}" type="pres">
      <dgm:prSet presAssocID="{09BFB0D8-C270-477D-B429-BFE9A05D2CA6}" presName="horz1" presStyleCnt="0"/>
      <dgm:spPr/>
    </dgm:pt>
    <dgm:pt modelId="{00C0E17E-151F-4AF7-85B7-895EB1678E3E}" type="pres">
      <dgm:prSet presAssocID="{09BFB0D8-C270-477D-B429-BFE9A05D2CA6}" presName="tx1" presStyleLbl="revTx" presStyleIdx="1" presStyleCnt="9"/>
      <dgm:spPr/>
      <dgm:t>
        <a:bodyPr/>
        <a:lstStyle/>
        <a:p>
          <a:endParaRPr lang="en-US"/>
        </a:p>
      </dgm:t>
    </dgm:pt>
    <dgm:pt modelId="{70527251-F315-4BAA-B913-8451B611CC45}" type="pres">
      <dgm:prSet presAssocID="{09BFB0D8-C270-477D-B429-BFE9A05D2CA6}" presName="vert1" presStyleCnt="0"/>
      <dgm:spPr/>
    </dgm:pt>
    <dgm:pt modelId="{E884EED6-081D-4315-8C9B-86080FD41476}" type="pres">
      <dgm:prSet presAssocID="{AEFAA54A-09E1-4A33-B97A-239B082C68FA}" presName="thickLine" presStyleLbl="alignNode1" presStyleIdx="2" presStyleCnt="9"/>
      <dgm:spPr/>
    </dgm:pt>
    <dgm:pt modelId="{D820FEC7-15F7-4F95-8951-F636BCA920C6}" type="pres">
      <dgm:prSet presAssocID="{AEFAA54A-09E1-4A33-B97A-239B082C68FA}" presName="horz1" presStyleCnt="0"/>
      <dgm:spPr/>
    </dgm:pt>
    <dgm:pt modelId="{77486F8F-03BB-43F9-9DB0-73478067493C}" type="pres">
      <dgm:prSet presAssocID="{AEFAA54A-09E1-4A33-B97A-239B082C68FA}" presName="tx1" presStyleLbl="revTx" presStyleIdx="2" presStyleCnt="9"/>
      <dgm:spPr/>
      <dgm:t>
        <a:bodyPr/>
        <a:lstStyle/>
        <a:p>
          <a:endParaRPr lang="en-US"/>
        </a:p>
      </dgm:t>
    </dgm:pt>
    <dgm:pt modelId="{35051A70-7E2F-4E05-87C5-DA4F9F4747D3}" type="pres">
      <dgm:prSet presAssocID="{AEFAA54A-09E1-4A33-B97A-239B082C68FA}" presName="vert1" presStyleCnt="0"/>
      <dgm:spPr/>
    </dgm:pt>
    <dgm:pt modelId="{5634A0C3-CF3C-40B0-B540-FC86FFBA02AA}" type="pres">
      <dgm:prSet presAssocID="{DF179960-1EFE-4398-9084-81EFCE4540D7}" presName="thickLine" presStyleLbl="alignNode1" presStyleIdx="3" presStyleCnt="9"/>
      <dgm:spPr/>
    </dgm:pt>
    <dgm:pt modelId="{45CC2216-9260-4698-BC4B-954274929D58}" type="pres">
      <dgm:prSet presAssocID="{DF179960-1EFE-4398-9084-81EFCE4540D7}" presName="horz1" presStyleCnt="0"/>
      <dgm:spPr/>
    </dgm:pt>
    <dgm:pt modelId="{4544FB44-8B4C-46CF-BA8D-36A2F94D6584}" type="pres">
      <dgm:prSet presAssocID="{DF179960-1EFE-4398-9084-81EFCE4540D7}" presName="tx1" presStyleLbl="revTx" presStyleIdx="3" presStyleCnt="9"/>
      <dgm:spPr/>
      <dgm:t>
        <a:bodyPr/>
        <a:lstStyle/>
        <a:p>
          <a:endParaRPr lang="en-US"/>
        </a:p>
      </dgm:t>
    </dgm:pt>
    <dgm:pt modelId="{25A4BEEC-AA25-43EF-B1D4-A00A1439FEF9}" type="pres">
      <dgm:prSet presAssocID="{DF179960-1EFE-4398-9084-81EFCE4540D7}" presName="vert1" presStyleCnt="0"/>
      <dgm:spPr/>
    </dgm:pt>
    <dgm:pt modelId="{38485797-3430-48A7-981B-E37603180980}" type="pres">
      <dgm:prSet presAssocID="{0B03AD51-D859-4B33-B730-F1EAC89C2314}" presName="thickLine" presStyleLbl="alignNode1" presStyleIdx="4" presStyleCnt="9"/>
      <dgm:spPr/>
    </dgm:pt>
    <dgm:pt modelId="{6FA69564-14AC-4F30-A5F4-73CB51009DE1}" type="pres">
      <dgm:prSet presAssocID="{0B03AD51-D859-4B33-B730-F1EAC89C2314}" presName="horz1" presStyleCnt="0"/>
      <dgm:spPr/>
    </dgm:pt>
    <dgm:pt modelId="{6C3C9E28-9344-451F-B698-458D502EE11A}" type="pres">
      <dgm:prSet presAssocID="{0B03AD51-D859-4B33-B730-F1EAC89C2314}" presName="tx1" presStyleLbl="revTx" presStyleIdx="4" presStyleCnt="9"/>
      <dgm:spPr/>
      <dgm:t>
        <a:bodyPr/>
        <a:lstStyle/>
        <a:p>
          <a:endParaRPr lang="en-US"/>
        </a:p>
      </dgm:t>
    </dgm:pt>
    <dgm:pt modelId="{E20C5DEC-981B-4D51-9C47-45F6AAB97015}" type="pres">
      <dgm:prSet presAssocID="{0B03AD51-D859-4B33-B730-F1EAC89C2314}" presName="vert1" presStyleCnt="0"/>
      <dgm:spPr/>
    </dgm:pt>
    <dgm:pt modelId="{5AFB0ABB-7A47-49F1-BE38-21B98DDE66BD}" type="pres">
      <dgm:prSet presAssocID="{F334D5F4-F571-4D36-BF83-EEB194C3368D}" presName="thickLine" presStyleLbl="alignNode1" presStyleIdx="5" presStyleCnt="9"/>
      <dgm:spPr/>
    </dgm:pt>
    <dgm:pt modelId="{7899C02D-C7C0-4A1C-A547-366F6878E297}" type="pres">
      <dgm:prSet presAssocID="{F334D5F4-F571-4D36-BF83-EEB194C3368D}" presName="horz1" presStyleCnt="0"/>
      <dgm:spPr/>
    </dgm:pt>
    <dgm:pt modelId="{E88E42B0-0E9E-45DF-B193-6DC38CBD0BF1}" type="pres">
      <dgm:prSet presAssocID="{F334D5F4-F571-4D36-BF83-EEB194C3368D}" presName="tx1" presStyleLbl="revTx" presStyleIdx="5" presStyleCnt="9"/>
      <dgm:spPr/>
      <dgm:t>
        <a:bodyPr/>
        <a:lstStyle/>
        <a:p>
          <a:endParaRPr lang="en-US"/>
        </a:p>
      </dgm:t>
    </dgm:pt>
    <dgm:pt modelId="{A8C23E92-A026-4280-AD16-163965069C10}" type="pres">
      <dgm:prSet presAssocID="{F334D5F4-F571-4D36-BF83-EEB194C3368D}" presName="vert1" presStyleCnt="0"/>
      <dgm:spPr/>
    </dgm:pt>
    <dgm:pt modelId="{7C19DF3C-FD83-4A3F-8387-5E92261D832D}" type="pres">
      <dgm:prSet presAssocID="{8C4C32BE-514F-4C71-8DC6-8215194AB745}" presName="thickLine" presStyleLbl="alignNode1" presStyleIdx="6" presStyleCnt="9"/>
      <dgm:spPr/>
    </dgm:pt>
    <dgm:pt modelId="{503B2B02-9536-45B3-8D4C-071E5D7F30AB}" type="pres">
      <dgm:prSet presAssocID="{8C4C32BE-514F-4C71-8DC6-8215194AB745}" presName="horz1" presStyleCnt="0"/>
      <dgm:spPr/>
    </dgm:pt>
    <dgm:pt modelId="{0D20290F-4F1C-4EED-B197-43C63A8A2F9D}" type="pres">
      <dgm:prSet presAssocID="{8C4C32BE-514F-4C71-8DC6-8215194AB745}" presName="tx1" presStyleLbl="revTx" presStyleIdx="6" presStyleCnt="9"/>
      <dgm:spPr/>
      <dgm:t>
        <a:bodyPr/>
        <a:lstStyle/>
        <a:p>
          <a:endParaRPr lang="en-US"/>
        </a:p>
      </dgm:t>
    </dgm:pt>
    <dgm:pt modelId="{E366E825-FEB5-42A0-ABC9-2403BC4E1824}" type="pres">
      <dgm:prSet presAssocID="{8C4C32BE-514F-4C71-8DC6-8215194AB745}" presName="vert1" presStyleCnt="0"/>
      <dgm:spPr/>
    </dgm:pt>
    <dgm:pt modelId="{28D3AC04-C3F6-410F-B54B-764006284D49}" type="pres">
      <dgm:prSet presAssocID="{20936042-82A2-4CEE-BF7A-8FB18E76B8DB}" presName="thickLine" presStyleLbl="alignNode1" presStyleIdx="7" presStyleCnt="9"/>
      <dgm:spPr/>
    </dgm:pt>
    <dgm:pt modelId="{E419852B-CCD7-479C-991E-E029BB9C5F41}" type="pres">
      <dgm:prSet presAssocID="{20936042-82A2-4CEE-BF7A-8FB18E76B8DB}" presName="horz1" presStyleCnt="0"/>
      <dgm:spPr/>
    </dgm:pt>
    <dgm:pt modelId="{986A3050-3BC9-4762-A4F7-13ACB411A3F3}" type="pres">
      <dgm:prSet presAssocID="{20936042-82A2-4CEE-BF7A-8FB18E76B8DB}" presName="tx1" presStyleLbl="revTx" presStyleIdx="7" presStyleCnt="9"/>
      <dgm:spPr/>
      <dgm:t>
        <a:bodyPr/>
        <a:lstStyle/>
        <a:p>
          <a:endParaRPr lang="en-US"/>
        </a:p>
      </dgm:t>
    </dgm:pt>
    <dgm:pt modelId="{B5CF49C5-C3D8-4074-8158-E5FB95D82E3D}" type="pres">
      <dgm:prSet presAssocID="{20936042-82A2-4CEE-BF7A-8FB18E76B8DB}" presName="vert1" presStyleCnt="0"/>
      <dgm:spPr/>
    </dgm:pt>
    <dgm:pt modelId="{9D5BC605-887B-4023-BCBD-FFF45EE95CB8}" type="pres">
      <dgm:prSet presAssocID="{B1D95826-2524-44DD-9AC5-71F20CC8F9B3}" presName="thickLine" presStyleLbl="alignNode1" presStyleIdx="8" presStyleCnt="9"/>
      <dgm:spPr/>
    </dgm:pt>
    <dgm:pt modelId="{D1D35893-1F84-4849-AE6A-7627014B246C}" type="pres">
      <dgm:prSet presAssocID="{B1D95826-2524-44DD-9AC5-71F20CC8F9B3}" presName="horz1" presStyleCnt="0"/>
      <dgm:spPr/>
    </dgm:pt>
    <dgm:pt modelId="{B91C23E8-8EAC-4506-81FF-A92A37467E8B}" type="pres">
      <dgm:prSet presAssocID="{B1D95826-2524-44DD-9AC5-71F20CC8F9B3}" presName="tx1" presStyleLbl="revTx" presStyleIdx="8" presStyleCnt="9"/>
      <dgm:spPr/>
      <dgm:t>
        <a:bodyPr/>
        <a:lstStyle/>
        <a:p>
          <a:endParaRPr lang="en-US"/>
        </a:p>
      </dgm:t>
    </dgm:pt>
    <dgm:pt modelId="{E7CD1E00-D4A2-4A63-9100-FCE032479B70}" type="pres">
      <dgm:prSet presAssocID="{B1D95826-2524-44DD-9AC5-71F20CC8F9B3}" presName="vert1" presStyleCnt="0"/>
      <dgm:spPr/>
    </dgm:pt>
  </dgm:ptLst>
  <dgm:cxnLst>
    <dgm:cxn modelId="{94162154-B116-410F-AF2E-98244FA529F8}" type="presOf" srcId="{9FE0A0EF-0BFD-430A-9CC0-6B1321E1B7F2}" destId="{5602C08D-1D6B-43F2-BE1E-F97251A6A448}" srcOrd="0" destOrd="0" presId="urn:microsoft.com/office/officeart/2008/layout/LinedList"/>
    <dgm:cxn modelId="{1D28A0C9-0AB6-4A74-940D-EB3DD0630DEE}" type="presOf" srcId="{09BFB0D8-C270-477D-B429-BFE9A05D2CA6}" destId="{00C0E17E-151F-4AF7-85B7-895EB1678E3E}" srcOrd="0" destOrd="0" presId="urn:microsoft.com/office/officeart/2008/layout/LinedList"/>
    <dgm:cxn modelId="{1B41A755-22CF-4C9D-96D1-407BFA761D47}" type="presOf" srcId="{8C4C32BE-514F-4C71-8DC6-8215194AB745}" destId="{0D20290F-4F1C-4EED-B197-43C63A8A2F9D}" srcOrd="0" destOrd="0" presId="urn:microsoft.com/office/officeart/2008/layout/LinedList"/>
    <dgm:cxn modelId="{B6346DEC-BAAE-43C0-9059-0520C55A2D51}" srcId="{1FB6D67F-AC77-43AD-86BA-FFFAA13A7F9E}" destId="{8C4C32BE-514F-4C71-8DC6-8215194AB745}" srcOrd="6" destOrd="0" parTransId="{A19B8C14-D7C0-4176-91DD-BBB9DCD4E5AE}" sibTransId="{C13BD3E4-A4EB-40A3-B5A1-C025D6122B56}"/>
    <dgm:cxn modelId="{C63018D3-88FF-4662-AD6C-50746F676457}" srcId="{1FB6D67F-AC77-43AD-86BA-FFFAA13A7F9E}" destId="{AEFAA54A-09E1-4A33-B97A-239B082C68FA}" srcOrd="2" destOrd="0" parTransId="{F4654867-99D9-4437-8413-58B86F4D5B50}" sibTransId="{02DF66A5-F26A-4FE5-878A-7F2920542915}"/>
    <dgm:cxn modelId="{186CB645-F9D0-4620-BAFE-1A2BA7F8FFF5}" srcId="{1FB6D67F-AC77-43AD-86BA-FFFAA13A7F9E}" destId="{0B03AD51-D859-4B33-B730-F1EAC89C2314}" srcOrd="4" destOrd="0" parTransId="{7B3A172E-A2C7-42D5-9EA0-1E50CE9CF50F}" sibTransId="{87AE319F-B125-47E0-9239-E2DF4CDEB1EE}"/>
    <dgm:cxn modelId="{D9963886-6532-489C-88E4-3FB30C34EDDB}" type="presOf" srcId="{B1D95826-2524-44DD-9AC5-71F20CC8F9B3}" destId="{B91C23E8-8EAC-4506-81FF-A92A37467E8B}" srcOrd="0" destOrd="0" presId="urn:microsoft.com/office/officeart/2008/layout/LinedList"/>
    <dgm:cxn modelId="{0BAC1C56-BBFA-4720-8BE5-ECAE6A931D32}" type="presOf" srcId="{1FB6D67F-AC77-43AD-86BA-FFFAA13A7F9E}" destId="{FC8E50CB-ACE5-4220-9931-6DA2C9B9FC9B}" srcOrd="0" destOrd="0" presId="urn:microsoft.com/office/officeart/2008/layout/LinedList"/>
    <dgm:cxn modelId="{01912740-A3B1-42C5-B374-A84CBE8187B5}" srcId="{1FB6D67F-AC77-43AD-86BA-FFFAA13A7F9E}" destId="{20936042-82A2-4CEE-BF7A-8FB18E76B8DB}" srcOrd="7" destOrd="0" parTransId="{72AB25DC-FA2F-4FDF-81C9-50F7A4990BA5}" sibTransId="{A038AC20-3F1E-4658-8CC2-A8DB3CC29D80}"/>
    <dgm:cxn modelId="{0F36910A-749D-455D-85BA-45E358F5694E}" srcId="{1FB6D67F-AC77-43AD-86BA-FFFAA13A7F9E}" destId="{B1D95826-2524-44DD-9AC5-71F20CC8F9B3}" srcOrd="8" destOrd="0" parTransId="{A766E85E-1369-486A-9125-509F32F999BB}" sibTransId="{637418D7-F2E2-4B4B-B691-EDCAFF9C3EF3}"/>
    <dgm:cxn modelId="{B8CB80DC-9BF6-4494-8BE3-F3AC5C6402BB}" srcId="{1FB6D67F-AC77-43AD-86BA-FFFAA13A7F9E}" destId="{09BFB0D8-C270-477D-B429-BFE9A05D2CA6}" srcOrd="1" destOrd="0" parTransId="{CE0244A1-C4D2-4F77-9518-50075EC9E940}" sibTransId="{8C808BC7-DD38-4190-A4C1-A62F2059CDA5}"/>
    <dgm:cxn modelId="{97204D9C-40F3-48FF-B304-4999D39EF5BA}" type="presOf" srcId="{20936042-82A2-4CEE-BF7A-8FB18E76B8DB}" destId="{986A3050-3BC9-4762-A4F7-13ACB411A3F3}" srcOrd="0" destOrd="0" presId="urn:microsoft.com/office/officeart/2008/layout/LinedList"/>
    <dgm:cxn modelId="{13AA0615-9C88-454C-9259-B17F4FB7ED89}" srcId="{1FB6D67F-AC77-43AD-86BA-FFFAA13A7F9E}" destId="{DF179960-1EFE-4398-9084-81EFCE4540D7}" srcOrd="3" destOrd="0" parTransId="{BE2971D6-088C-412F-9F22-62275B60B487}" sibTransId="{2E744158-2C7F-42F1-BE4D-8C7BA7BBC9D9}"/>
    <dgm:cxn modelId="{C0E7BE04-B9FB-4426-9F91-564D9D18F89E}" type="presOf" srcId="{0B03AD51-D859-4B33-B730-F1EAC89C2314}" destId="{6C3C9E28-9344-451F-B698-458D502EE11A}" srcOrd="0" destOrd="0" presId="urn:microsoft.com/office/officeart/2008/layout/LinedList"/>
    <dgm:cxn modelId="{574B6400-03A0-4762-86DD-9F4E6B3AEADF}" type="presOf" srcId="{AEFAA54A-09E1-4A33-B97A-239B082C68FA}" destId="{77486F8F-03BB-43F9-9DB0-73478067493C}" srcOrd="0" destOrd="0" presId="urn:microsoft.com/office/officeart/2008/layout/LinedList"/>
    <dgm:cxn modelId="{3E09267D-A71A-4DE8-A3A2-A5DA537B5A1C}" srcId="{1FB6D67F-AC77-43AD-86BA-FFFAA13A7F9E}" destId="{9FE0A0EF-0BFD-430A-9CC0-6B1321E1B7F2}" srcOrd="0" destOrd="0" parTransId="{9B1E9528-52DF-43AF-A5D3-0A4A87DD0102}" sibTransId="{822E9FF1-6443-4990-9B52-3AD8AE53E9D6}"/>
    <dgm:cxn modelId="{5838E65F-D829-48F0-A2A7-5A7F66C7D037}" srcId="{1FB6D67F-AC77-43AD-86BA-FFFAA13A7F9E}" destId="{F334D5F4-F571-4D36-BF83-EEB194C3368D}" srcOrd="5" destOrd="0" parTransId="{DFFD962C-A8BA-4934-B34A-D7D0DA0391BF}" sibTransId="{2D03DC7C-A0AF-4722-AFC3-210FA71DC230}"/>
    <dgm:cxn modelId="{5C0D85BE-ECA0-437E-B024-0A83A64B3CF3}" type="presOf" srcId="{F334D5F4-F571-4D36-BF83-EEB194C3368D}" destId="{E88E42B0-0E9E-45DF-B193-6DC38CBD0BF1}" srcOrd="0" destOrd="0" presId="urn:microsoft.com/office/officeart/2008/layout/LinedList"/>
    <dgm:cxn modelId="{64E19524-0C42-494C-9AD7-DA90698B90A0}" type="presOf" srcId="{DF179960-1EFE-4398-9084-81EFCE4540D7}" destId="{4544FB44-8B4C-46CF-BA8D-36A2F94D6584}" srcOrd="0" destOrd="0" presId="urn:microsoft.com/office/officeart/2008/layout/LinedList"/>
    <dgm:cxn modelId="{337814EE-C590-49F9-9FE1-76B863BE2C79}" type="presParOf" srcId="{FC8E50CB-ACE5-4220-9931-6DA2C9B9FC9B}" destId="{21DE73B1-3131-4C47-95CA-35EBBB5E64F5}" srcOrd="0" destOrd="0" presId="urn:microsoft.com/office/officeart/2008/layout/LinedList"/>
    <dgm:cxn modelId="{16101B1D-0CC2-47B1-86EC-434F6CE09E61}" type="presParOf" srcId="{FC8E50CB-ACE5-4220-9931-6DA2C9B9FC9B}" destId="{01B73410-1DE1-444D-9248-986BF8F677F4}" srcOrd="1" destOrd="0" presId="urn:microsoft.com/office/officeart/2008/layout/LinedList"/>
    <dgm:cxn modelId="{0DDE34B5-9A47-47E9-96A7-B203A9244DCD}" type="presParOf" srcId="{01B73410-1DE1-444D-9248-986BF8F677F4}" destId="{5602C08D-1D6B-43F2-BE1E-F97251A6A448}" srcOrd="0" destOrd="0" presId="urn:microsoft.com/office/officeart/2008/layout/LinedList"/>
    <dgm:cxn modelId="{A9081339-88E6-4BE1-986A-9AA43941C2E5}" type="presParOf" srcId="{01B73410-1DE1-444D-9248-986BF8F677F4}" destId="{2714BA9E-E966-4257-9059-151229BAEC47}" srcOrd="1" destOrd="0" presId="urn:microsoft.com/office/officeart/2008/layout/LinedList"/>
    <dgm:cxn modelId="{786DB6C8-1F2B-4C7C-B584-664CECCD86AE}" type="presParOf" srcId="{FC8E50CB-ACE5-4220-9931-6DA2C9B9FC9B}" destId="{E5C337EE-B42F-4E1A-AC2F-727544ED712C}" srcOrd="2" destOrd="0" presId="urn:microsoft.com/office/officeart/2008/layout/LinedList"/>
    <dgm:cxn modelId="{0E7258FD-63EF-4700-B1C2-7D59E3602CB0}" type="presParOf" srcId="{FC8E50CB-ACE5-4220-9931-6DA2C9B9FC9B}" destId="{1B56E840-3B5A-4EB4-8DB4-1EDD2C99421A}" srcOrd="3" destOrd="0" presId="urn:microsoft.com/office/officeart/2008/layout/LinedList"/>
    <dgm:cxn modelId="{A3C1CBD2-CBFA-41BF-A827-0C38D30D52A5}" type="presParOf" srcId="{1B56E840-3B5A-4EB4-8DB4-1EDD2C99421A}" destId="{00C0E17E-151F-4AF7-85B7-895EB1678E3E}" srcOrd="0" destOrd="0" presId="urn:microsoft.com/office/officeart/2008/layout/LinedList"/>
    <dgm:cxn modelId="{25790FE9-5EB6-4178-982A-3CCEA07933EA}" type="presParOf" srcId="{1B56E840-3B5A-4EB4-8DB4-1EDD2C99421A}" destId="{70527251-F315-4BAA-B913-8451B611CC45}" srcOrd="1" destOrd="0" presId="urn:microsoft.com/office/officeart/2008/layout/LinedList"/>
    <dgm:cxn modelId="{0B6AB9D0-E8BB-4009-9ADA-0C1EAA997B06}" type="presParOf" srcId="{FC8E50CB-ACE5-4220-9931-6DA2C9B9FC9B}" destId="{E884EED6-081D-4315-8C9B-86080FD41476}" srcOrd="4" destOrd="0" presId="urn:microsoft.com/office/officeart/2008/layout/LinedList"/>
    <dgm:cxn modelId="{AD9091A4-EDAA-4C47-9F92-890A8A97C976}" type="presParOf" srcId="{FC8E50CB-ACE5-4220-9931-6DA2C9B9FC9B}" destId="{D820FEC7-15F7-4F95-8951-F636BCA920C6}" srcOrd="5" destOrd="0" presId="urn:microsoft.com/office/officeart/2008/layout/LinedList"/>
    <dgm:cxn modelId="{8C063B83-F760-4A10-944F-E97EEF058289}" type="presParOf" srcId="{D820FEC7-15F7-4F95-8951-F636BCA920C6}" destId="{77486F8F-03BB-43F9-9DB0-73478067493C}" srcOrd="0" destOrd="0" presId="urn:microsoft.com/office/officeart/2008/layout/LinedList"/>
    <dgm:cxn modelId="{EB33DDB2-39E5-4583-88B5-E461A06796A2}" type="presParOf" srcId="{D820FEC7-15F7-4F95-8951-F636BCA920C6}" destId="{35051A70-7E2F-4E05-87C5-DA4F9F4747D3}" srcOrd="1" destOrd="0" presId="urn:microsoft.com/office/officeart/2008/layout/LinedList"/>
    <dgm:cxn modelId="{F2A4721D-8E52-45AC-A319-0233175B63CB}" type="presParOf" srcId="{FC8E50CB-ACE5-4220-9931-6DA2C9B9FC9B}" destId="{5634A0C3-CF3C-40B0-B540-FC86FFBA02AA}" srcOrd="6" destOrd="0" presId="urn:microsoft.com/office/officeart/2008/layout/LinedList"/>
    <dgm:cxn modelId="{2EAE8C95-79DB-49F2-B5A4-736EC2F857A3}" type="presParOf" srcId="{FC8E50CB-ACE5-4220-9931-6DA2C9B9FC9B}" destId="{45CC2216-9260-4698-BC4B-954274929D58}" srcOrd="7" destOrd="0" presId="urn:microsoft.com/office/officeart/2008/layout/LinedList"/>
    <dgm:cxn modelId="{88E7F64A-4097-4721-8DEA-6D86137421A2}" type="presParOf" srcId="{45CC2216-9260-4698-BC4B-954274929D58}" destId="{4544FB44-8B4C-46CF-BA8D-36A2F94D6584}" srcOrd="0" destOrd="0" presId="urn:microsoft.com/office/officeart/2008/layout/LinedList"/>
    <dgm:cxn modelId="{1754225A-9178-4917-8809-3C6A1551B40D}" type="presParOf" srcId="{45CC2216-9260-4698-BC4B-954274929D58}" destId="{25A4BEEC-AA25-43EF-B1D4-A00A1439FEF9}" srcOrd="1" destOrd="0" presId="urn:microsoft.com/office/officeart/2008/layout/LinedList"/>
    <dgm:cxn modelId="{61493500-0699-491F-904E-90EE40816B92}" type="presParOf" srcId="{FC8E50CB-ACE5-4220-9931-6DA2C9B9FC9B}" destId="{38485797-3430-48A7-981B-E37603180980}" srcOrd="8" destOrd="0" presId="urn:microsoft.com/office/officeart/2008/layout/LinedList"/>
    <dgm:cxn modelId="{4D9851DA-5A02-427D-8145-DF5577272CBE}" type="presParOf" srcId="{FC8E50CB-ACE5-4220-9931-6DA2C9B9FC9B}" destId="{6FA69564-14AC-4F30-A5F4-73CB51009DE1}" srcOrd="9" destOrd="0" presId="urn:microsoft.com/office/officeart/2008/layout/LinedList"/>
    <dgm:cxn modelId="{7784A2F4-68A9-49F2-B092-E76882967D7F}" type="presParOf" srcId="{6FA69564-14AC-4F30-A5F4-73CB51009DE1}" destId="{6C3C9E28-9344-451F-B698-458D502EE11A}" srcOrd="0" destOrd="0" presId="urn:microsoft.com/office/officeart/2008/layout/LinedList"/>
    <dgm:cxn modelId="{D7C220C9-2C60-48EA-86F4-FC2B4832F191}" type="presParOf" srcId="{6FA69564-14AC-4F30-A5F4-73CB51009DE1}" destId="{E20C5DEC-981B-4D51-9C47-45F6AAB97015}" srcOrd="1" destOrd="0" presId="urn:microsoft.com/office/officeart/2008/layout/LinedList"/>
    <dgm:cxn modelId="{9016DBBB-6642-4C8F-BDB4-B8214D27B3B5}" type="presParOf" srcId="{FC8E50CB-ACE5-4220-9931-6DA2C9B9FC9B}" destId="{5AFB0ABB-7A47-49F1-BE38-21B98DDE66BD}" srcOrd="10" destOrd="0" presId="urn:microsoft.com/office/officeart/2008/layout/LinedList"/>
    <dgm:cxn modelId="{403E194E-DB40-421F-BA58-AC232B56423F}" type="presParOf" srcId="{FC8E50CB-ACE5-4220-9931-6DA2C9B9FC9B}" destId="{7899C02D-C7C0-4A1C-A547-366F6878E297}" srcOrd="11" destOrd="0" presId="urn:microsoft.com/office/officeart/2008/layout/LinedList"/>
    <dgm:cxn modelId="{3ED9D112-FF96-4697-A8AA-867D66F1460F}" type="presParOf" srcId="{7899C02D-C7C0-4A1C-A547-366F6878E297}" destId="{E88E42B0-0E9E-45DF-B193-6DC38CBD0BF1}" srcOrd="0" destOrd="0" presId="urn:microsoft.com/office/officeart/2008/layout/LinedList"/>
    <dgm:cxn modelId="{5B1AB19F-811B-4ECF-AD84-B96BE6A1638A}" type="presParOf" srcId="{7899C02D-C7C0-4A1C-A547-366F6878E297}" destId="{A8C23E92-A026-4280-AD16-163965069C10}" srcOrd="1" destOrd="0" presId="urn:microsoft.com/office/officeart/2008/layout/LinedList"/>
    <dgm:cxn modelId="{AF2C7812-DD31-4056-9B15-632EBAB5080C}" type="presParOf" srcId="{FC8E50CB-ACE5-4220-9931-6DA2C9B9FC9B}" destId="{7C19DF3C-FD83-4A3F-8387-5E92261D832D}" srcOrd="12" destOrd="0" presId="urn:microsoft.com/office/officeart/2008/layout/LinedList"/>
    <dgm:cxn modelId="{E51F896A-5A70-4B25-9219-692129491619}" type="presParOf" srcId="{FC8E50CB-ACE5-4220-9931-6DA2C9B9FC9B}" destId="{503B2B02-9536-45B3-8D4C-071E5D7F30AB}" srcOrd="13" destOrd="0" presId="urn:microsoft.com/office/officeart/2008/layout/LinedList"/>
    <dgm:cxn modelId="{32CDAFD2-9A8E-4AE0-B57D-5008CCBC6D8B}" type="presParOf" srcId="{503B2B02-9536-45B3-8D4C-071E5D7F30AB}" destId="{0D20290F-4F1C-4EED-B197-43C63A8A2F9D}" srcOrd="0" destOrd="0" presId="urn:microsoft.com/office/officeart/2008/layout/LinedList"/>
    <dgm:cxn modelId="{7E5F3239-0849-457D-98CB-BB0E795AD722}" type="presParOf" srcId="{503B2B02-9536-45B3-8D4C-071E5D7F30AB}" destId="{E366E825-FEB5-42A0-ABC9-2403BC4E1824}" srcOrd="1" destOrd="0" presId="urn:microsoft.com/office/officeart/2008/layout/LinedList"/>
    <dgm:cxn modelId="{5671C1A9-7A17-4F16-BC0D-5D8F4FDF6532}" type="presParOf" srcId="{FC8E50CB-ACE5-4220-9931-6DA2C9B9FC9B}" destId="{28D3AC04-C3F6-410F-B54B-764006284D49}" srcOrd="14" destOrd="0" presId="urn:microsoft.com/office/officeart/2008/layout/LinedList"/>
    <dgm:cxn modelId="{80C48410-E57C-409C-B5CC-82C89D22F6B9}" type="presParOf" srcId="{FC8E50CB-ACE5-4220-9931-6DA2C9B9FC9B}" destId="{E419852B-CCD7-479C-991E-E029BB9C5F41}" srcOrd="15" destOrd="0" presId="urn:microsoft.com/office/officeart/2008/layout/LinedList"/>
    <dgm:cxn modelId="{EE6C621D-67C1-4DF6-8C3E-3DE877E5D747}" type="presParOf" srcId="{E419852B-CCD7-479C-991E-E029BB9C5F41}" destId="{986A3050-3BC9-4762-A4F7-13ACB411A3F3}" srcOrd="0" destOrd="0" presId="urn:microsoft.com/office/officeart/2008/layout/LinedList"/>
    <dgm:cxn modelId="{0C4C6DA0-4B56-486C-98DB-EE8EB9B24D42}" type="presParOf" srcId="{E419852B-CCD7-479C-991E-E029BB9C5F41}" destId="{B5CF49C5-C3D8-4074-8158-E5FB95D82E3D}" srcOrd="1" destOrd="0" presId="urn:microsoft.com/office/officeart/2008/layout/LinedList"/>
    <dgm:cxn modelId="{2B1AD0E7-B57C-4214-B8FB-28656BBDED4E}" type="presParOf" srcId="{FC8E50CB-ACE5-4220-9931-6DA2C9B9FC9B}" destId="{9D5BC605-887B-4023-BCBD-FFF45EE95CB8}" srcOrd="16" destOrd="0" presId="urn:microsoft.com/office/officeart/2008/layout/LinedList"/>
    <dgm:cxn modelId="{2149E987-6D8A-4659-A946-60CC97BC26A7}" type="presParOf" srcId="{FC8E50CB-ACE5-4220-9931-6DA2C9B9FC9B}" destId="{D1D35893-1F84-4849-AE6A-7627014B246C}" srcOrd="17" destOrd="0" presId="urn:microsoft.com/office/officeart/2008/layout/LinedList"/>
    <dgm:cxn modelId="{A95F3976-81CA-42F4-9D30-039BCE059A10}" type="presParOf" srcId="{D1D35893-1F84-4849-AE6A-7627014B246C}" destId="{B91C23E8-8EAC-4506-81FF-A92A37467E8B}" srcOrd="0" destOrd="0" presId="urn:microsoft.com/office/officeart/2008/layout/LinedList"/>
    <dgm:cxn modelId="{2085A4E2-6A0E-4CCF-B6A4-D353D7CF93C0}" type="presParOf" srcId="{D1D35893-1F84-4849-AE6A-7627014B246C}" destId="{E7CD1E00-D4A2-4A63-9100-FCE032479B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EC6DE4-4D46-4095-A24B-8A9E3F2E6BA6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CCEE45-3B12-45D3-AE14-D2E6A19949EE}">
      <dgm:prSet custT="1"/>
      <dgm:spPr/>
      <dgm:t>
        <a:bodyPr/>
        <a:lstStyle/>
        <a:p>
          <a:pPr>
            <a:defRPr b="1"/>
          </a:pPr>
          <a:r>
            <a:rPr lang="en-US" sz="2400" dirty="0"/>
            <a:t>1927–1949</a:t>
          </a:r>
        </a:p>
      </dgm:t>
    </dgm:pt>
    <dgm:pt modelId="{BEDC6912-5FAE-486B-9058-C2EA345BFF96}" type="parTrans" cxnId="{318D074B-5FAE-42F5-97B0-9C33DED64D0C}">
      <dgm:prSet/>
      <dgm:spPr/>
      <dgm:t>
        <a:bodyPr/>
        <a:lstStyle/>
        <a:p>
          <a:endParaRPr lang="en-US"/>
        </a:p>
      </dgm:t>
    </dgm:pt>
    <dgm:pt modelId="{702AFCC5-C4FE-4320-BF05-8BF2956B1A75}" type="sibTrans" cxnId="{318D074B-5FAE-42F5-97B0-9C33DED64D0C}">
      <dgm:prSet/>
      <dgm:spPr/>
      <dgm:t>
        <a:bodyPr/>
        <a:lstStyle/>
        <a:p>
          <a:endParaRPr lang="en-US"/>
        </a:p>
      </dgm:t>
    </dgm:pt>
    <dgm:pt modelId="{43994263-CA0A-447E-969B-4E48C1E2656B}">
      <dgm:prSet custT="1"/>
      <dgm:spPr/>
      <dgm:t>
        <a:bodyPr/>
        <a:lstStyle/>
        <a:p>
          <a:r>
            <a:rPr lang="en-US" sz="1800" dirty="0"/>
            <a:t>Central Committee of Supervision </a:t>
          </a:r>
        </a:p>
      </dgm:t>
    </dgm:pt>
    <dgm:pt modelId="{2B00D665-84BB-409D-B972-A3E75D38A99F}" type="parTrans" cxnId="{C11352FF-06B5-4FD8-8245-95A5036DFF52}">
      <dgm:prSet/>
      <dgm:spPr/>
      <dgm:t>
        <a:bodyPr/>
        <a:lstStyle/>
        <a:p>
          <a:endParaRPr lang="en-US"/>
        </a:p>
      </dgm:t>
    </dgm:pt>
    <dgm:pt modelId="{683EAFC8-038E-4AA5-B003-97AD8A9E276E}" type="sibTrans" cxnId="{C11352FF-06B5-4FD8-8245-95A5036DFF52}">
      <dgm:prSet/>
      <dgm:spPr/>
      <dgm:t>
        <a:bodyPr/>
        <a:lstStyle/>
        <a:p>
          <a:endParaRPr lang="en-US"/>
        </a:p>
      </dgm:t>
    </dgm:pt>
    <dgm:pt modelId="{110AE226-FDB1-4C10-B20B-BC9F5C1FF255}">
      <dgm:prSet custT="1"/>
      <dgm:spPr/>
      <dgm:t>
        <a:bodyPr/>
        <a:lstStyle/>
        <a:p>
          <a:pPr>
            <a:defRPr b="1"/>
          </a:pPr>
          <a:r>
            <a:rPr lang="en-US" sz="2400" dirty="0"/>
            <a:t>1949–1955</a:t>
          </a:r>
        </a:p>
      </dgm:t>
    </dgm:pt>
    <dgm:pt modelId="{22B42A72-0024-415E-B017-A3E3A0C71471}" type="parTrans" cxnId="{BE56A32E-5238-4A5A-8070-E89C117A5B1F}">
      <dgm:prSet/>
      <dgm:spPr/>
      <dgm:t>
        <a:bodyPr/>
        <a:lstStyle/>
        <a:p>
          <a:endParaRPr lang="en-US"/>
        </a:p>
      </dgm:t>
    </dgm:pt>
    <dgm:pt modelId="{F3B4813C-7AB7-4ABF-8DF6-F9B6B9835BA0}" type="sibTrans" cxnId="{BE56A32E-5238-4A5A-8070-E89C117A5B1F}">
      <dgm:prSet/>
      <dgm:spPr/>
      <dgm:t>
        <a:bodyPr/>
        <a:lstStyle/>
        <a:p>
          <a:endParaRPr lang="en-US"/>
        </a:p>
      </dgm:t>
    </dgm:pt>
    <dgm:pt modelId="{39008638-52E0-4494-8767-03A70F52E8C7}">
      <dgm:prSet custT="1"/>
      <dgm:spPr/>
      <dgm:t>
        <a:bodyPr/>
        <a:lstStyle/>
        <a:p>
          <a:r>
            <a:rPr lang="en-US" sz="1800" dirty="0"/>
            <a:t>Discipline Inspection Commission </a:t>
          </a:r>
        </a:p>
      </dgm:t>
    </dgm:pt>
    <dgm:pt modelId="{6B7D0523-3FA0-4B0A-B3FE-57BD0566F5AC}" type="parTrans" cxnId="{ECDB473F-83F0-4CF2-91BD-44B42CC2F952}">
      <dgm:prSet/>
      <dgm:spPr/>
      <dgm:t>
        <a:bodyPr/>
        <a:lstStyle/>
        <a:p>
          <a:endParaRPr lang="en-US"/>
        </a:p>
      </dgm:t>
    </dgm:pt>
    <dgm:pt modelId="{5D7DCF7A-2CD1-47BD-A1EB-12A92B170288}" type="sibTrans" cxnId="{ECDB473F-83F0-4CF2-91BD-44B42CC2F952}">
      <dgm:prSet/>
      <dgm:spPr/>
      <dgm:t>
        <a:bodyPr/>
        <a:lstStyle/>
        <a:p>
          <a:endParaRPr lang="en-US"/>
        </a:p>
      </dgm:t>
    </dgm:pt>
    <dgm:pt modelId="{6EF13555-4A18-431D-B7CD-35AFD0CA8874}">
      <dgm:prSet custT="1"/>
      <dgm:spPr/>
      <dgm:t>
        <a:bodyPr/>
        <a:lstStyle/>
        <a:p>
          <a:pPr>
            <a:defRPr b="1"/>
          </a:pPr>
          <a:r>
            <a:rPr lang="en-US" sz="2400" dirty="0">
              <a:solidFill>
                <a:schemeClr val="tx1"/>
              </a:solidFill>
            </a:rPr>
            <a:t>1955–1969</a:t>
          </a:r>
        </a:p>
      </dgm:t>
    </dgm:pt>
    <dgm:pt modelId="{50524423-9F2D-448F-8C9E-D0063F54B04E}" type="parTrans" cxnId="{C76EF6D9-F2BB-434E-8750-9A1F8E5075D9}">
      <dgm:prSet/>
      <dgm:spPr/>
      <dgm:t>
        <a:bodyPr/>
        <a:lstStyle/>
        <a:p>
          <a:endParaRPr lang="en-US"/>
        </a:p>
      </dgm:t>
    </dgm:pt>
    <dgm:pt modelId="{1B32A051-26D5-4BF4-B7D5-5C7D1B7CEF63}" type="sibTrans" cxnId="{C76EF6D9-F2BB-434E-8750-9A1F8E5075D9}">
      <dgm:prSet/>
      <dgm:spPr/>
      <dgm:t>
        <a:bodyPr/>
        <a:lstStyle/>
        <a:p>
          <a:endParaRPr lang="en-US"/>
        </a:p>
      </dgm:t>
    </dgm:pt>
    <dgm:pt modelId="{7B8FBC80-489A-4DFE-8DAD-F873BC850117}">
      <dgm:prSet custT="1"/>
      <dgm:spPr/>
      <dgm:t>
        <a:bodyPr/>
        <a:lstStyle/>
        <a:p>
          <a:r>
            <a:rPr lang="en-US" sz="1800" dirty="0"/>
            <a:t>Supervision Commission</a:t>
          </a:r>
        </a:p>
      </dgm:t>
    </dgm:pt>
    <dgm:pt modelId="{5975EA5C-688D-40FF-8252-95E2DF6EECB2}" type="parTrans" cxnId="{290ED143-997A-494B-A0C2-937C69F385F2}">
      <dgm:prSet/>
      <dgm:spPr/>
      <dgm:t>
        <a:bodyPr/>
        <a:lstStyle/>
        <a:p>
          <a:endParaRPr lang="en-US"/>
        </a:p>
      </dgm:t>
    </dgm:pt>
    <dgm:pt modelId="{13653D2E-15FA-40CE-9A4E-57F54F859B2F}" type="sibTrans" cxnId="{290ED143-997A-494B-A0C2-937C69F385F2}">
      <dgm:prSet/>
      <dgm:spPr/>
      <dgm:t>
        <a:bodyPr/>
        <a:lstStyle/>
        <a:p>
          <a:endParaRPr lang="en-US"/>
        </a:p>
      </dgm:t>
    </dgm:pt>
    <dgm:pt modelId="{6E015210-F08B-4BF5-AFC0-8F5C45D16235}">
      <dgm:prSet custT="1"/>
      <dgm:spPr/>
      <dgm:t>
        <a:bodyPr/>
        <a:lstStyle/>
        <a:p>
          <a:pPr>
            <a:defRPr b="1"/>
          </a:pPr>
          <a:r>
            <a:rPr lang="en-US" sz="2400" dirty="0"/>
            <a:t>1969–1977</a:t>
          </a:r>
        </a:p>
      </dgm:t>
    </dgm:pt>
    <dgm:pt modelId="{7052F602-D232-45B0-ABDE-9266C54E35F5}" type="parTrans" cxnId="{E54768FA-E510-4DFF-BD9D-3CA66A148C37}">
      <dgm:prSet/>
      <dgm:spPr/>
      <dgm:t>
        <a:bodyPr/>
        <a:lstStyle/>
        <a:p>
          <a:endParaRPr lang="en-US"/>
        </a:p>
      </dgm:t>
    </dgm:pt>
    <dgm:pt modelId="{04A66C6D-ADF3-4898-A53A-CA1CA2B769FE}" type="sibTrans" cxnId="{E54768FA-E510-4DFF-BD9D-3CA66A148C37}">
      <dgm:prSet/>
      <dgm:spPr/>
      <dgm:t>
        <a:bodyPr/>
        <a:lstStyle/>
        <a:p>
          <a:endParaRPr lang="en-US"/>
        </a:p>
      </dgm:t>
    </dgm:pt>
    <dgm:pt modelId="{F3831C7A-02AF-4AE7-8998-1997E9DC7211}">
      <dgm:prSet custT="1"/>
      <dgm:spPr/>
      <dgm:t>
        <a:bodyPr/>
        <a:lstStyle/>
        <a:p>
          <a:r>
            <a:rPr lang="en-US" sz="1800" dirty="0"/>
            <a:t>Dissolved</a:t>
          </a:r>
        </a:p>
      </dgm:t>
    </dgm:pt>
    <dgm:pt modelId="{783E8138-BC2E-425D-B90E-F5783823971D}" type="parTrans" cxnId="{A5939D5A-34BF-4FBF-B2F0-AC2DE18B7DF9}">
      <dgm:prSet/>
      <dgm:spPr/>
      <dgm:t>
        <a:bodyPr/>
        <a:lstStyle/>
        <a:p>
          <a:endParaRPr lang="en-US"/>
        </a:p>
      </dgm:t>
    </dgm:pt>
    <dgm:pt modelId="{154C063B-B1FC-4A6F-B964-E592F78703AD}" type="sibTrans" cxnId="{A5939D5A-34BF-4FBF-B2F0-AC2DE18B7DF9}">
      <dgm:prSet/>
      <dgm:spPr/>
      <dgm:t>
        <a:bodyPr/>
        <a:lstStyle/>
        <a:p>
          <a:endParaRPr lang="en-US"/>
        </a:p>
      </dgm:t>
    </dgm:pt>
    <dgm:pt modelId="{E1C3382F-56A2-4989-9A04-252D9E7CD92E}">
      <dgm:prSet custT="1"/>
      <dgm:spPr/>
      <dgm:t>
        <a:bodyPr/>
        <a:lstStyle/>
        <a:p>
          <a:pPr>
            <a:defRPr b="1"/>
          </a:pPr>
          <a:r>
            <a:rPr lang="en-US" sz="2400" dirty="0"/>
            <a:t>1977  - Now</a:t>
          </a:r>
        </a:p>
      </dgm:t>
    </dgm:pt>
    <dgm:pt modelId="{6D75DF30-47D1-4BB9-8F4E-730332471600}" type="parTrans" cxnId="{98AF2733-02F2-425E-8338-CA62005895CC}">
      <dgm:prSet/>
      <dgm:spPr/>
      <dgm:t>
        <a:bodyPr/>
        <a:lstStyle/>
        <a:p>
          <a:endParaRPr lang="en-US"/>
        </a:p>
      </dgm:t>
    </dgm:pt>
    <dgm:pt modelId="{FE27C0AB-AA2C-46A7-BA38-F435BE5B002A}" type="sibTrans" cxnId="{98AF2733-02F2-425E-8338-CA62005895CC}">
      <dgm:prSet/>
      <dgm:spPr/>
      <dgm:t>
        <a:bodyPr/>
        <a:lstStyle/>
        <a:p>
          <a:endParaRPr lang="en-US"/>
        </a:p>
      </dgm:t>
    </dgm:pt>
    <dgm:pt modelId="{51344C93-8BA9-4F0E-8157-0B56F6A2AFA5}">
      <dgm:prSet custT="1"/>
      <dgm:spPr/>
      <dgm:t>
        <a:bodyPr/>
        <a:lstStyle/>
        <a:p>
          <a:r>
            <a:rPr lang="en-US" sz="1800" dirty="0"/>
            <a:t>Central Commission for Discipline Inspection </a:t>
          </a:r>
        </a:p>
      </dgm:t>
    </dgm:pt>
    <dgm:pt modelId="{476D832E-3870-45F0-BC3F-3E45004120EF}" type="parTrans" cxnId="{5105FC9D-1562-4D20-BA5A-42D8EFD83943}">
      <dgm:prSet/>
      <dgm:spPr/>
      <dgm:t>
        <a:bodyPr/>
        <a:lstStyle/>
        <a:p>
          <a:endParaRPr lang="en-US"/>
        </a:p>
      </dgm:t>
    </dgm:pt>
    <dgm:pt modelId="{1C8E3C37-55B4-40F1-BF0C-F7FE526C5C32}" type="sibTrans" cxnId="{5105FC9D-1562-4D20-BA5A-42D8EFD83943}">
      <dgm:prSet/>
      <dgm:spPr/>
      <dgm:t>
        <a:bodyPr/>
        <a:lstStyle/>
        <a:p>
          <a:endParaRPr lang="en-US"/>
        </a:p>
      </dgm:t>
    </dgm:pt>
    <dgm:pt modelId="{34EF2774-E364-4B9B-A90E-7265AC613AAA}">
      <dgm:prSet custT="1"/>
      <dgm:spPr/>
      <dgm:t>
        <a:bodyPr/>
        <a:lstStyle/>
        <a:p>
          <a:pPr>
            <a:defRPr b="1"/>
          </a:pPr>
          <a:r>
            <a:rPr lang="en-US" sz="1800" dirty="0"/>
            <a:t>1993 – Party’s CCDI and Ministry of Supervision were merged</a:t>
          </a:r>
        </a:p>
      </dgm:t>
    </dgm:pt>
    <dgm:pt modelId="{58893C02-D342-48EA-9884-FF32A3ED0DF3}" type="parTrans" cxnId="{E4F6AA6E-E38C-4329-9235-EFB8DF41F7D0}">
      <dgm:prSet/>
      <dgm:spPr/>
      <dgm:t>
        <a:bodyPr/>
        <a:lstStyle/>
        <a:p>
          <a:endParaRPr lang="en-US"/>
        </a:p>
      </dgm:t>
    </dgm:pt>
    <dgm:pt modelId="{17FEEE34-3787-43A6-B35B-D4D1ABFCD0A1}" type="sibTrans" cxnId="{E4F6AA6E-E38C-4329-9235-EFB8DF41F7D0}">
      <dgm:prSet/>
      <dgm:spPr/>
      <dgm:t>
        <a:bodyPr/>
        <a:lstStyle/>
        <a:p>
          <a:endParaRPr lang="en-US"/>
        </a:p>
      </dgm:t>
    </dgm:pt>
    <dgm:pt modelId="{67AFC3CC-8941-4805-965C-CA98D8128434}" type="pres">
      <dgm:prSet presAssocID="{47EC6DE4-4D46-4095-A24B-8A9E3F2E6BA6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37B7CF-B1A4-46D8-97CD-81A8D36321D1}" type="pres">
      <dgm:prSet presAssocID="{47EC6DE4-4D46-4095-A24B-8A9E3F2E6BA6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37AE92D9-5E20-4F12-BC92-E7175FEABAB4}" type="pres">
      <dgm:prSet presAssocID="{47EC6DE4-4D46-4095-A24B-8A9E3F2E6BA6}" presName="nodes" presStyleCnt="0">
        <dgm:presLayoutVars>
          <dgm:chMax/>
          <dgm:chPref/>
          <dgm:animLvl val="lvl"/>
        </dgm:presLayoutVars>
      </dgm:prSet>
      <dgm:spPr/>
    </dgm:pt>
    <dgm:pt modelId="{0592228C-C843-4A81-AD6A-D7E9F3A76269}" type="pres">
      <dgm:prSet presAssocID="{86CCEE45-3B12-45D3-AE14-D2E6A19949EE}" presName="composite" presStyleCnt="0"/>
      <dgm:spPr/>
    </dgm:pt>
    <dgm:pt modelId="{2091A350-29A3-4E1D-9457-FA6AC8B7D05F}" type="pres">
      <dgm:prSet presAssocID="{86CCEE45-3B12-45D3-AE14-D2E6A19949EE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15B2630-6DD0-477C-9F3E-B46DE39BD1F9}" type="pres">
      <dgm:prSet presAssocID="{86CCEE45-3B12-45D3-AE14-D2E6A19949EE}" presName="DropPinPlaceHolder" presStyleCnt="0"/>
      <dgm:spPr/>
    </dgm:pt>
    <dgm:pt modelId="{BD95A62A-6A81-4DE4-89A1-E66B9AE2FFAE}" type="pres">
      <dgm:prSet presAssocID="{86CCEE45-3B12-45D3-AE14-D2E6A19949EE}" presName="DropPin" presStyleLbl="alignNode1" presStyleIdx="0" presStyleCnt="6"/>
      <dgm:spPr/>
    </dgm:pt>
    <dgm:pt modelId="{3457463C-68A2-4A7D-94BB-53726B457093}" type="pres">
      <dgm:prSet presAssocID="{86CCEE45-3B12-45D3-AE14-D2E6A19949EE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757D3CA-5DBC-4CBC-9AE6-06940859FB35}" type="pres">
      <dgm:prSet presAssocID="{86CCEE45-3B12-45D3-AE14-D2E6A19949EE}" presName="L2TextContainer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C8DC3-4FB8-4F9B-9F6D-5F9779B5FEAD}" type="pres">
      <dgm:prSet presAssocID="{86CCEE45-3B12-45D3-AE14-D2E6A19949EE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95FEF-1AFC-4112-9CF5-50448E412828}" type="pres">
      <dgm:prSet presAssocID="{86CCEE45-3B12-45D3-AE14-D2E6A19949EE}" presName="ConnectLine" presStyleLbl="sibTrans1D1" presStyleIdx="0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7477C0B-8F0D-499A-8CF1-D9827EEEBB4B}" type="pres">
      <dgm:prSet presAssocID="{86CCEE45-3B12-45D3-AE14-D2E6A19949EE}" presName="EmptyPlaceHolder" presStyleCnt="0"/>
      <dgm:spPr/>
    </dgm:pt>
    <dgm:pt modelId="{7978AA9C-280D-456B-9896-F6C0139F8C70}" type="pres">
      <dgm:prSet presAssocID="{702AFCC5-C4FE-4320-BF05-8BF2956B1A75}" presName="spaceBetweenRectangles" presStyleCnt="0"/>
      <dgm:spPr/>
    </dgm:pt>
    <dgm:pt modelId="{33B9ADD1-7D96-4178-A751-B4CA102A7F5F}" type="pres">
      <dgm:prSet presAssocID="{110AE226-FDB1-4C10-B20B-BC9F5C1FF255}" presName="composite" presStyleCnt="0"/>
      <dgm:spPr/>
    </dgm:pt>
    <dgm:pt modelId="{2E868C8D-A645-4F1B-9077-EDAE5777D494}" type="pres">
      <dgm:prSet presAssocID="{110AE226-FDB1-4C10-B20B-BC9F5C1FF255}" presName="ConnectorPoint" presStyleLbl="lnNode1" presStyleIdx="1" presStyleCnt="6"/>
      <dgm:spPr>
        <a:solidFill>
          <a:schemeClr val="accent2">
            <a:hueOff val="1288723"/>
            <a:satOff val="-3699"/>
            <a:lumOff val="-5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13F32D-475A-4A4C-9513-D07E8CF95133}" type="pres">
      <dgm:prSet presAssocID="{110AE226-FDB1-4C10-B20B-BC9F5C1FF255}" presName="DropPinPlaceHolder" presStyleCnt="0"/>
      <dgm:spPr/>
    </dgm:pt>
    <dgm:pt modelId="{4BFF874A-EC32-44FF-AED9-7247108F6204}" type="pres">
      <dgm:prSet presAssocID="{110AE226-FDB1-4C10-B20B-BC9F5C1FF255}" presName="DropPin" presStyleLbl="alignNode1" presStyleIdx="1" presStyleCnt="6"/>
      <dgm:spPr/>
    </dgm:pt>
    <dgm:pt modelId="{5182A883-9457-4FD1-BF88-00B509EEEAFC}" type="pres">
      <dgm:prSet presAssocID="{110AE226-FDB1-4C10-B20B-BC9F5C1FF255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4BBB7B5-E88B-4FFE-892A-97E434E070CE}" type="pres">
      <dgm:prSet presAssocID="{110AE226-FDB1-4C10-B20B-BC9F5C1FF255}" presName="L2TextContainer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CC15F-2224-4848-80D1-0C5D20BD2B15}" type="pres">
      <dgm:prSet presAssocID="{110AE226-FDB1-4C10-B20B-BC9F5C1FF255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0052F-1AC0-4295-866F-6632154BDAA1}" type="pres">
      <dgm:prSet presAssocID="{110AE226-FDB1-4C10-B20B-BC9F5C1FF255}" presName="ConnectLine" presStyleLbl="sibTrans1D1" presStyleIdx="1" presStyleCnt="6"/>
      <dgm:spPr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dash"/>
          <a:miter lim="800000"/>
        </a:ln>
        <a:effectLst/>
      </dgm:spPr>
    </dgm:pt>
    <dgm:pt modelId="{F2FDD8CA-25A7-45E5-9CB6-19F4FCDBE6FA}" type="pres">
      <dgm:prSet presAssocID="{110AE226-FDB1-4C10-B20B-BC9F5C1FF255}" presName="EmptyPlaceHolder" presStyleCnt="0"/>
      <dgm:spPr/>
    </dgm:pt>
    <dgm:pt modelId="{95915BFB-A843-489F-AED1-42C5FD17B26F}" type="pres">
      <dgm:prSet presAssocID="{F3B4813C-7AB7-4ABF-8DF6-F9B6B9835BA0}" presName="spaceBetweenRectangles" presStyleCnt="0"/>
      <dgm:spPr/>
    </dgm:pt>
    <dgm:pt modelId="{14428A09-112E-44C4-A76F-A551C53DF3B8}" type="pres">
      <dgm:prSet presAssocID="{6EF13555-4A18-431D-B7CD-35AFD0CA8874}" presName="composite" presStyleCnt="0"/>
      <dgm:spPr/>
    </dgm:pt>
    <dgm:pt modelId="{4779B337-99AD-4238-BC73-E8E3C6C5179A}" type="pres">
      <dgm:prSet presAssocID="{6EF13555-4A18-431D-B7CD-35AFD0CA8874}" presName="ConnectorPoint" presStyleLbl="lnNode1" presStyleIdx="2" presStyleCnt="6"/>
      <dgm:spPr>
        <a:solidFill>
          <a:schemeClr val="accent2">
            <a:hueOff val="2577445"/>
            <a:satOff val="-7397"/>
            <a:lumOff val="-118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80994E9-79C2-497F-9C9F-2244A990F7A9}" type="pres">
      <dgm:prSet presAssocID="{6EF13555-4A18-431D-B7CD-35AFD0CA8874}" presName="DropPinPlaceHolder" presStyleCnt="0"/>
      <dgm:spPr/>
    </dgm:pt>
    <dgm:pt modelId="{48607A2C-F1B8-48B1-B6A7-4555008C21E7}" type="pres">
      <dgm:prSet presAssocID="{6EF13555-4A18-431D-B7CD-35AFD0CA8874}" presName="DropPin" presStyleLbl="alignNode1" presStyleIdx="2" presStyleCnt="6"/>
      <dgm:spPr/>
    </dgm:pt>
    <dgm:pt modelId="{D7BE3B66-7937-4D2C-8A41-A00DA7958642}" type="pres">
      <dgm:prSet presAssocID="{6EF13555-4A18-431D-B7CD-35AFD0CA8874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B09B57C-3489-4335-8472-41639E736F9A}" type="pres">
      <dgm:prSet presAssocID="{6EF13555-4A18-431D-B7CD-35AFD0CA8874}" presName="L2TextContainer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9AFAD-BA82-4BBE-9540-193AA0B574B7}" type="pres">
      <dgm:prSet presAssocID="{6EF13555-4A18-431D-B7CD-35AFD0CA8874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3466C-B9F9-4B1A-B726-2B7E310B738A}" type="pres">
      <dgm:prSet presAssocID="{6EF13555-4A18-431D-B7CD-35AFD0CA8874}" presName="ConnectLine" presStyleLbl="sibTrans1D1" presStyleIdx="2" presStyleCnt="6"/>
      <dgm:spPr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dash"/>
          <a:miter lim="800000"/>
        </a:ln>
        <a:effectLst/>
      </dgm:spPr>
    </dgm:pt>
    <dgm:pt modelId="{BC0584E4-6E43-4D85-BF71-742CB3B0A160}" type="pres">
      <dgm:prSet presAssocID="{6EF13555-4A18-431D-B7CD-35AFD0CA8874}" presName="EmptyPlaceHolder" presStyleCnt="0"/>
      <dgm:spPr/>
    </dgm:pt>
    <dgm:pt modelId="{D5E7B67F-F5C7-40BE-A15A-4B5F096CE6AA}" type="pres">
      <dgm:prSet presAssocID="{1B32A051-26D5-4BF4-B7D5-5C7D1B7CEF63}" presName="spaceBetweenRectangles" presStyleCnt="0"/>
      <dgm:spPr/>
    </dgm:pt>
    <dgm:pt modelId="{5716F760-7B67-47EF-A85A-55E28D5FD0B2}" type="pres">
      <dgm:prSet presAssocID="{6E015210-F08B-4BF5-AFC0-8F5C45D16235}" presName="composite" presStyleCnt="0"/>
      <dgm:spPr/>
    </dgm:pt>
    <dgm:pt modelId="{293F15BA-E2E7-467C-818B-471FB756A4E2}" type="pres">
      <dgm:prSet presAssocID="{6E015210-F08B-4BF5-AFC0-8F5C45D16235}" presName="ConnectorPoint" presStyleLbl="lnNode1" presStyleIdx="3" presStyleCnt="6"/>
      <dgm:spPr>
        <a:solidFill>
          <a:schemeClr val="accent2">
            <a:hueOff val="3866169"/>
            <a:satOff val="-11096"/>
            <a:lumOff val="-17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33C40CE-3487-4CCE-B70E-95642CFDD2BA}" type="pres">
      <dgm:prSet presAssocID="{6E015210-F08B-4BF5-AFC0-8F5C45D16235}" presName="DropPinPlaceHolder" presStyleCnt="0"/>
      <dgm:spPr/>
    </dgm:pt>
    <dgm:pt modelId="{F42F28BD-7E60-4B13-89CE-283F2BC8A41A}" type="pres">
      <dgm:prSet presAssocID="{6E015210-F08B-4BF5-AFC0-8F5C45D16235}" presName="DropPin" presStyleLbl="alignNode1" presStyleIdx="3" presStyleCnt="6"/>
      <dgm:spPr/>
    </dgm:pt>
    <dgm:pt modelId="{61DAA046-46F1-4771-8FC5-C6A65A053306}" type="pres">
      <dgm:prSet presAssocID="{6E015210-F08B-4BF5-AFC0-8F5C45D16235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B43FA59-9E6B-45A2-8807-0D8EC452D644}" type="pres">
      <dgm:prSet presAssocID="{6E015210-F08B-4BF5-AFC0-8F5C45D16235}" presName="L2TextContainer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10983-4DDA-4BB1-B245-7C7A4A2B781B}" type="pres">
      <dgm:prSet presAssocID="{6E015210-F08B-4BF5-AFC0-8F5C45D16235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2ED22-F91F-497B-8295-3B1448C5C7F5}" type="pres">
      <dgm:prSet presAssocID="{6E015210-F08B-4BF5-AFC0-8F5C45D16235}" presName="ConnectLine" presStyleLbl="sibTrans1D1" presStyleIdx="3" presStyleCnt="6"/>
      <dgm:spPr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dash"/>
          <a:miter lim="800000"/>
        </a:ln>
        <a:effectLst/>
      </dgm:spPr>
    </dgm:pt>
    <dgm:pt modelId="{767A2F37-E174-4F89-9030-98E2751A6F4D}" type="pres">
      <dgm:prSet presAssocID="{6E015210-F08B-4BF5-AFC0-8F5C45D16235}" presName="EmptyPlaceHolder" presStyleCnt="0"/>
      <dgm:spPr/>
    </dgm:pt>
    <dgm:pt modelId="{9863DCD5-FB18-4E47-B960-7E98255208AF}" type="pres">
      <dgm:prSet presAssocID="{04A66C6D-ADF3-4898-A53A-CA1CA2B769FE}" presName="spaceBetweenRectangles" presStyleCnt="0"/>
      <dgm:spPr/>
    </dgm:pt>
    <dgm:pt modelId="{35CD3AF8-26B0-443C-AE6E-0D951B356F0C}" type="pres">
      <dgm:prSet presAssocID="{E1C3382F-56A2-4989-9A04-252D9E7CD92E}" presName="composite" presStyleCnt="0"/>
      <dgm:spPr/>
    </dgm:pt>
    <dgm:pt modelId="{6DED37AD-FA8C-44F2-8099-104AADB4F4AD}" type="pres">
      <dgm:prSet presAssocID="{E1C3382F-56A2-4989-9A04-252D9E7CD92E}" presName="ConnectorPoint" presStyleLbl="lnNode1" presStyleIdx="4" presStyleCnt="6"/>
      <dgm:spPr>
        <a:solidFill>
          <a:schemeClr val="accent2">
            <a:hueOff val="5154891"/>
            <a:satOff val="-14794"/>
            <a:lumOff val="-236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206EBA-A82A-40D8-9C2F-5029F14C46F4}" type="pres">
      <dgm:prSet presAssocID="{E1C3382F-56A2-4989-9A04-252D9E7CD92E}" presName="DropPinPlaceHolder" presStyleCnt="0"/>
      <dgm:spPr/>
    </dgm:pt>
    <dgm:pt modelId="{50A1E521-F03D-4061-A727-6370F3DFCA17}" type="pres">
      <dgm:prSet presAssocID="{E1C3382F-56A2-4989-9A04-252D9E7CD92E}" presName="DropPin" presStyleLbl="alignNode1" presStyleIdx="4" presStyleCnt="6"/>
      <dgm:spPr/>
    </dgm:pt>
    <dgm:pt modelId="{9A0D3019-7FE6-4EE4-A351-59BE72C9F025}" type="pres">
      <dgm:prSet presAssocID="{E1C3382F-56A2-4989-9A04-252D9E7CD92E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BC77AA2A-8D36-418B-8B58-627D173B75EA}" type="pres">
      <dgm:prSet presAssocID="{E1C3382F-56A2-4989-9A04-252D9E7CD92E}" presName="L2TextContainer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A0451-66CC-4B44-BB4C-DC72E044FFC7}" type="pres">
      <dgm:prSet presAssocID="{E1C3382F-56A2-4989-9A04-252D9E7CD92E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EB79F-8165-46B1-8F38-F55842290A7F}" type="pres">
      <dgm:prSet presAssocID="{E1C3382F-56A2-4989-9A04-252D9E7CD92E}" presName="ConnectLine" presStyleLbl="sibTrans1D1" presStyleIdx="4" presStyleCnt="6"/>
      <dgm:spPr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dash"/>
          <a:miter lim="800000"/>
        </a:ln>
        <a:effectLst/>
      </dgm:spPr>
    </dgm:pt>
    <dgm:pt modelId="{BF797D5A-D417-48E5-A647-C19EAD70A85C}" type="pres">
      <dgm:prSet presAssocID="{E1C3382F-56A2-4989-9A04-252D9E7CD92E}" presName="EmptyPlaceHolder" presStyleCnt="0"/>
      <dgm:spPr/>
    </dgm:pt>
    <dgm:pt modelId="{558EF805-0C52-4421-A65D-17126898B52C}" type="pres">
      <dgm:prSet presAssocID="{FE27C0AB-AA2C-46A7-BA38-F435BE5B002A}" presName="spaceBetweenRectangles" presStyleCnt="0"/>
      <dgm:spPr/>
    </dgm:pt>
    <dgm:pt modelId="{C74D9E52-F271-49CF-BFBB-71CCCD4BBC02}" type="pres">
      <dgm:prSet presAssocID="{34EF2774-E364-4B9B-A90E-7265AC613AAA}" presName="composite" presStyleCnt="0"/>
      <dgm:spPr/>
    </dgm:pt>
    <dgm:pt modelId="{1CB0DACA-8F2F-4B19-BD5B-C9C45E6119F3}" type="pres">
      <dgm:prSet presAssocID="{34EF2774-E364-4B9B-A90E-7265AC613AAA}" presName="ConnectorPoint" presStyleLbl="lnNode1" presStyleIdx="5" presStyleCnt="6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B7D7155-EA32-47BA-947D-CE2A0AED4F81}" type="pres">
      <dgm:prSet presAssocID="{34EF2774-E364-4B9B-A90E-7265AC613AAA}" presName="DropPinPlaceHolder" presStyleCnt="0"/>
      <dgm:spPr/>
    </dgm:pt>
    <dgm:pt modelId="{BC51A0FA-390C-4786-9555-C493BCE41BEA}" type="pres">
      <dgm:prSet presAssocID="{34EF2774-E364-4B9B-A90E-7265AC613AAA}" presName="DropPin" presStyleLbl="alignNode1" presStyleIdx="5" presStyleCnt="6"/>
      <dgm:spPr/>
    </dgm:pt>
    <dgm:pt modelId="{341AEA1E-F6D6-44B3-82D1-8986E5BFB4FA}" type="pres">
      <dgm:prSet presAssocID="{34EF2774-E364-4B9B-A90E-7265AC613AAA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5B01DF5-1E6D-4881-85E6-9462F322C1A2}" type="pres">
      <dgm:prSet presAssocID="{34EF2774-E364-4B9B-A90E-7265AC613AAA}" presName="L2TextContainer" presStyleLbl="revTx" presStyleIdx="10" presStyleCnt="12">
        <dgm:presLayoutVars>
          <dgm:bulletEnabled val="1"/>
        </dgm:presLayoutVars>
      </dgm:prSet>
      <dgm:spPr/>
    </dgm:pt>
    <dgm:pt modelId="{4F5F459C-0B65-442D-B519-16ADE9D72D86}" type="pres">
      <dgm:prSet presAssocID="{34EF2774-E364-4B9B-A90E-7265AC613AAA}" presName="L1TextContainer" presStyleLbl="revTx" presStyleIdx="11" presStyleCnt="12" custScaleY="1594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760FC-0F9A-43EA-9668-4566B02F60ED}" type="pres">
      <dgm:prSet presAssocID="{34EF2774-E364-4B9B-A90E-7265AC613AAA}" presName="ConnectLine" presStyleLbl="sibTrans1D1" presStyleIdx="5" presStyleCnt="6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0B68C70B-F8B5-477C-BD60-3714327B0446}" type="pres">
      <dgm:prSet presAssocID="{34EF2774-E364-4B9B-A90E-7265AC613AAA}" presName="EmptyPlaceHolder" presStyleCnt="0"/>
      <dgm:spPr/>
    </dgm:pt>
  </dgm:ptLst>
  <dgm:cxnLst>
    <dgm:cxn modelId="{E4F6AA6E-E38C-4329-9235-EFB8DF41F7D0}" srcId="{47EC6DE4-4D46-4095-A24B-8A9E3F2E6BA6}" destId="{34EF2774-E364-4B9B-A90E-7265AC613AAA}" srcOrd="5" destOrd="0" parTransId="{58893C02-D342-48EA-9884-FF32A3ED0DF3}" sibTransId="{17FEEE34-3787-43A6-B35B-D4D1ABFCD0A1}"/>
    <dgm:cxn modelId="{1C499616-07CF-40BD-97A2-4999E604B968}" type="presOf" srcId="{F3831C7A-02AF-4AE7-8998-1997E9DC7211}" destId="{2B43FA59-9E6B-45A2-8807-0D8EC452D644}" srcOrd="0" destOrd="0" presId="urn:microsoft.com/office/officeart/2017/3/layout/DropPinTimeline"/>
    <dgm:cxn modelId="{318D074B-5FAE-42F5-97B0-9C33DED64D0C}" srcId="{47EC6DE4-4D46-4095-A24B-8A9E3F2E6BA6}" destId="{86CCEE45-3B12-45D3-AE14-D2E6A19949EE}" srcOrd="0" destOrd="0" parTransId="{BEDC6912-5FAE-486B-9058-C2EA345BFF96}" sibTransId="{702AFCC5-C4FE-4320-BF05-8BF2956B1A75}"/>
    <dgm:cxn modelId="{E1A26A1C-BB69-4189-846F-B7E804EA0F4D}" type="presOf" srcId="{34EF2774-E364-4B9B-A90E-7265AC613AAA}" destId="{4F5F459C-0B65-442D-B519-16ADE9D72D86}" srcOrd="0" destOrd="0" presId="urn:microsoft.com/office/officeart/2017/3/layout/DropPinTimeline"/>
    <dgm:cxn modelId="{5105FC9D-1562-4D20-BA5A-42D8EFD83943}" srcId="{E1C3382F-56A2-4989-9A04-252D9E7CD92E}" destId="{51344C93-8BA9-4F0E-8157-0B56F6A2AFA5}" srcOrd="0" destOrd="0" parTransId="{476D832E-3870-45F0-BC3F-3E45004120EF}" sibTransId="{1C8E3C37-55B4-40F1-BF0C-F7FE526C5C32}"/>
    <dgm:cxn modelId="{C11352FF-06B5-4FD8-8245-95A5036DFF52}" srcId="{86CCEE45-3B12-45D3-AE14-D2E6A19949EE}" destId="{43994263-CA0A-447E-969B-4E48C1E2656B}" srcOrd="0" destOrd="0" parTransId="{2B00D665-84BB-409D-B972-A3E75D38A99F}" sibTransId="{683EAFC8-038E-4AA5-B003-97AD8A9E276E}"/>
    <dgm:cxn modelId="{60C149F1-374A-4310-8DB1-681A7EDC3A4C}" type="presOf" srcId="{39008638-52E0-4494-8767-03A70F52E8C7}" destId="{64BBB7B5-E88B-4FFE-892A-97E434E070CE}" srcOrd="0" destOrd="0" presId="urn:microsoft.com/office/officeart/2017/3/layout/DropPinTimeline"/>
    <dgm:cxn modelId="{1F556320-4302-4CE9-87F5-ED11A220CB6D}" type="presOf" srcId="{86CCEE45-3B12-45D3-AE14-D2E6A19949EE}" destId="{09EC8DC3-4FB8-4F9B-9F6D-5F9779B5FEAD}" srcOrd="0" destOrd="0" presId="urn:microsoft.com/office/officeart/2017/3/layout/DropPinTimeline"/>
    <dgm:cxn modelId="{290ED143-997A-494B-A0C2-937C69F385F2}" srcId="{6EF13555-4A18-431D-B7CD-35AFD0CA8874}" destId="{7B8FBC80-489A-4DFE-8DAD-F873BC850117}" srcOrd="0" destOrd="0" parTransId="{5975EA5C-688D-40FF-8252-95E2DF6EECB2}" sibTransId="{13653D2E-15FA-40CE-9A4E-57F54F859B2F}"/>
    <dgm:cxn modelId="{BE56A32E-5238-4A5A-8070-E89C117A5B1F}" srcId="{47EC6DE4-4D46-4095-A24B-8A9E3F2E6BA6}" destId="{110AE226-FDB1-4C10-B20B-BC9F5C1FF255}" srcOrd="1" destOrd="0" parTransId="{22B42A72-0024-415E-B017-A3E3A0C71471}" sibTransId="{F3B4813C-7AB7-4ABF-8DF6-F9B6B9835BA0}"/>
    <dgm:cxn modelId="{98AF2733-02F2-425E-8338-CA62005895CC}" srcId="{47EC6DE4-4D46-4095-A24B-8A9E3F2E6BA6}" destId="{E1C3382F-56A2-4989-9A04-252D9E7CD92E}" srcOrd="4" destOrd="0" parTransId="{6D75DF30-47D1-4BB9-8F4E-730332471600}" sibTransId="{FE27C0AB-AA2C-46A7-BA38-F435BE5B002A}"/>
    <dgm:cxn modelId="{C828C098-AF27-4694-8DA0-31C57580399C}" type="presOf" srcId="{51344C93-8BA9-4F0E-8157-0B56F6A2AFA5}" destId="{BC77AA2A-8D36-418B-8B58-627D173B75EA}" srcOrd="0" destOrd="0" presId="urn:microsoft.com/office/officeart/2017/3/layout/DropPinTimeline"/>
    <dgm:cxn modelId="{95C58370-1C5C-46FE-80ED-EE338A371C59}" type="presOf" srcId="{43994263-CA0A-447E-969B-4E48C1E2656B}" destId="{2757D3CA-5DBC-4CBC-9AE6-06940859FB35}" srcOrd="0" destOrd="0" presId="urn:microsoft.com/office/officeart/2017/3/layout/DropPinTimeline"/>
    <dgm:cxn modelId="{A77AEA51-1B49-4791-A194-41A27252D2E7}" type="presOf" srcId="{6E015210-F08B-4BF5-AFC0-8F5C45D16235}" destId="{3A210983-4DDA-4BB1-B245-7C7A4A2B781B}" srcOrd="0" destOrd="0" presId="urn:microsoft.com/office/officeart/2017/3/layout/DropPinTimeline"/>
    <dgm:cxn modelId="{F2A09CDF-2D42-492C-B8C7-0EEE8B86AE38}" type="presOf" srcId="{6EF13555-4A18-431D-B7CD-35AFD0CA8874}" destId="{3EF9AFAD-BA82-4BBE-9540-193AA0B574B7}" srcOrd="0" destOrd="0" presId="urn:microsoft.com/office/officeart/2017/3/layout/DropPinTimeline"/>
    <dgm:cxn modelId="{94726269-7830-45A6-9741-C85AB35BAD18}" type="presOf" srcId="{7B8FBC80-489A-4DFE-8DAD-F873BC850117}" destId="{2B09B57C-3489-4335-8472-41639E736F9A}" srcOrd="0" destOrd="0" presId="urn:microsoft.com/office/officeart/2017/3/layout/DropPinTimeline"/>
    <dgm:cxn modelId="{CD4E9F76-CBA9-416E-AE80-43A228EFC6BC}" type="presOf" srcId="{E1C3382F-56A2-4989-9A04-252D9E7CD92E}" destId="{889A0451-66CC-4B44-BB4C-DC72E044FFC7}" srcOrd="0" destOrd="0" presId="urn:microsoft.com/office/officeart/2017/3/layout/DropPinTimeline"/>
    <dgm:cxn modelId="{A5939D5A-34BF-4FBF-B2F0-AC2DE18B7DF9}" srcId="{6E015210-F08B-4BF5-AFC0-8F5C45D16235}" destId="{F3831C7A-02AF-4AE7-8998-1997E9DC7211}" srcOrd="0" destOrd="0" parTransId="{783E8138-BC2E-425D-B90E-F5783823971D}" sibTransId="{154C063B-B1FC-4A6F-B964-E592F78703AD}"/>
    <dgm:cxn modelId="{E54768FA-E510-4DFF-BD9D-3CA66A148C37}" srcId="{47EC6DE4-4D46-4095-A24B-8A9E3F2E6BA6}" destId="{6E015210-F08B-4BF5-AFC0-8F5C45D16235}" srcOrd="3" destOrd="0" parTransId="{7052F602-D232-45B0-ABDE-9266C54E35F5}" sibTransId="{04A66C6D-ADF3-4898-A53A-CA1CA2B769FE}"/>
    <dgm:cxn modelId="{A281A050-ABE3-443B-9FDA-C2AD65CFA403}" type="presOf" srcId="{110AE226-FDB1-4C10-B20B-BC9F5C1FF255}" destId="{577CC15F-2224-4848-80D1-0C5D20BD2B15}" srcOrd="0" destOrd="0" presId="urn:microsoft.com/office/officeart/2017/3/layout/DropPinTimeline"/>
    <dgm:cxn modelId="{C76EF6D9-F2BB-434E-8750-9A1F8E5075D9}" srcId="{47EC6DE4-4D46-4095-A24B-8A9E3F2E6BA6}" destId="{6EF13555-4A18-431D-B7CD-35AFD0CA8874}" srcOrd="2" destOrd="0" parTransId="{50524423-9F2D-448F-8C9E-D0063F54B04E}" sibTransId="{1B32A051-26D5-4BF4-B7D5-5C7D1B7CEF63}"/>
    <dgm:cxn modelId="{79AB65FE-07C5-4135-9EB6-CFCF4F187305}" type="presOf" srcId="{47EC6DE4-4D46-4095-A24B-8A9E3F2E6BA6}" destId="{67AFC3CC-8941-4805-965C-CA98D8128434}" srcOrd="0" destOrd="0" presId="urn:microsoft.com/office/officeart/2017/3/layout/DropPinTimeline"/>
    <dgm:cxn modelId="{ECDB473F-83F0-4CF2-91BD-44B42CC2F952}" srcId="{110AE226-FDB1-4C10-B20B-BC9F5C1FF255}" destId="{39008638-52E0-4494-8767-03A70F52E8C7}" srcOrd="0" destOrd="0" parTransId="{6B7D0523-3FA0-4B0A-B3FE-57BD0566F5AC}" sibTransId="{5D7DCF7A-2CD1-47BD-A1EB-12A92B170288}"/>
    <dgm:cxn modelId="{2A2EBD6E-57BE-446C-9E85-4FF2FDB1D01F}" type="presParOf" srcId="{67AFC3CC-8941-4805-965C-CA98D8128434}" destId="{2237B7CF-B1A4-46D8-97CD-81A8D36321D1}" srcOrd="0" destOrd="0" presId="urn:microsoft.com/office/officeart/2017/3/layout/DropPinTimeline"/>
    <dgm:cxn modelId="{74C48B6F-1EEA-4BC4-AE65-9B884D41AC73}" type="presParOf" srcId="{67AFC3CC-8941-4805-965C-CA98D8128434}" destId="{37AE92D9-5E20-4F12-BC92-E7175FEABAB4}" srcOrd="1" destOrd="0" presId="urn:microsoft.com/office/officeart/2017/3/layout/DropPinTimeline"/>
    <dgm:cxn modelId="{6B23B555-3092-4E8E-A2E0-97A7A05307EE}" type="presParOf" srcId="{37AE92D9-5E20-4F12-BC92-E7175FEABAB4}" destId="{0592228C-C843-4A81-AD6A-D7E9F3A76269}" srcOrd="0" destOrd="0" presId="urn:microsoft.com/office/officeart/2017/3/layout/DropPinTimeline"/>
    <dgm:cxn modelId="{E15B3877-A983-4D19-A372-E4851FFA84C9}" type="presParOf" srcId="{0592228C-C843-4A81-AD6A-D7E9F3A76269}" destId="{2091A350-29A3-4E1D-9457-FA6AC8B7D05F}" srcOrd="0" destOrd="0" presId="urn:microsoft.com/office/officeart/2017/3/layout/DropPinTimeline"/>
    <dgm:cxn modelId="{8968AE68-4B57-4266-BF9D-87F0F9889B22}" type="presParOf" srcId="{0592228C-C843-4A81-AD6A-D7E9F3A76269}" destId="{115B2630-6DD0-477C-9F3E-B46DE39BD1F9}" srcOrd="1" destOrd="0" presId="urn:microsoft.com/office/officeart/2017/3/layout/DropPinTimeline"/>
    <dgm:cxn modelId="{0E1B9D70-9319-4516-A92F-C9AA54CA58E0}" type="presParOf" srcId="{115B2630-6DD0-477C-9F3E-B46DE39BD1F9}" destId="{BD95A62A-6A81-4DE4-89A1-E66B9AE2FFAE}" srcOrd="0" destOrd="0" presId="urn:microsoft.com/office/officeart/2017/3/layout/DropPinTimeline"/>
    <dgm:cxn modelId="{6EE26172-2E6D-4512-BAE4-1AB8AD7D1570}" type="presParOf" srcId="{115B2630-6DD0-477C-9F3E-B46DE39BD1F9}" destId="{3457463C-68A2-4A7D-94BB-53726B457093}" srcOrd="1" destOrd="0" presId="urn:microsoft.com/office/officeart/2017/3/layout/DropPinTimeline"/>
    <dgm:cxn modelId="{1BDB61FC-080C-465C-947B-D013338EC520}" type="presParOf" srcId="{0592228C-C843-4A81-AD6A-D7E9F3A76269}" destId="{2757D3CA-5DBC-4CBC-9AE6-06940859FB35}" srcOrd="2" destOrd="0" presId="urn:microsoft.com/office/officeart/2017/3/layout/DropPinTimeline"/>
    <dgm:cxn modelId="{EA8FBBC1-8CDA-4A55-8F83-99C14373BD76}" type="presParOf" srcId="{0592228C-C843-4A81-AD6A-D7E9F3A76269}" destId="{09EC8DC3-4FB8-4F9B-9F6D-5F9779B5FEAD}" srcOrd="3" destOrd="0" presId="urn:microsoft.com/office/officeart/2017/3/layout/DropPinTimeline"/>
    <dgm:cxn modelId="{157B5960-E902-4922-AE58-93C9E299B8B7}" type="presParOf" srcId="{0592228C-C843-4A81-AD6A-D7E9F3A76269}" destId="{13F95FEF-1AFC-4112-9CF5-50448E412828}" srcOrd="4" destOrd="0" presId="urn:microsoft.com/office/officeart/2017/3/layout/DropPinTimeline"/>
    <dgm:cxn modelId="{02D8E79E-F887-4C69-B7AE-7D871C464B97}" type="presParOf" srcId="{0592228C-C843-4A81-AD6A-D7E9F3A76269}" destId="{77477C0B-8F0D-499A-8CF1-D9827EEEBB4B}" srcOrd="5" destOrd="0" presId="urn:microsoft.com/office/officeart/2017/3/layout/DropPinTimeline"/>
    <dgm:cxn modelId="{EAA4505D-AFBC-4E86-8CE6-E9770CD32A96}" type="presParOf" srcId="{37AE92D9-5E20-4F12-BC92-E7175FEABAB4}" destId="{7978AA9C-280D-456B-9896-F6C0139F8C70}" srcOrd="1" destOrd="0" presId="urn:microsoft.com/office/officeart/2017/3/layout/DropPinTimeline"/>
    <dgm:cxn modelId="{0F45FB9F-5E3E-480B-A5C3-B30419DF787E}" type="presParOf" srcId="{37AE92D9-5E20-4F12-BC92-E7175FEABAB4}" destId="{33B9ADD1-7D96-4178-A751-B4CA102A7F5F}" srcOrd="2" destOrd="0" presId="urn:microsoft.com/office/officeart/2017/3/layout/DropPinTimeline"/>
    <dgm:cxn modelId="{3E260545-C363-482F-87FD-F8C983416366}" type="presParOf" srcId="{33B9ADD1-7D96-4178-A751-B4CA102A7F5F}" destId="{2E868C8D-A645-4F1B-9077-EDAE5777D494}" srcOrd="0" destOrd="0" presId="urn:microsoft.com/office/officeart/2017/3/layout/DropPinTimeline"/>
    <dgm:cxn modelId="{59126FC9-2447-417A-99ED-5E34EA6AB39B}" type="presParOf" srcId="{33B9ADD1-7D96-4178-A751-B4CA102A7F5F}" destId="{CE13F32D-475A-4A4C-9513-D07E8CF95133}" srcOrd="1" destOrd="0" presId="urn:microsoft.com/office/officeart/2017/3/layout/DropPinTimeline"/>
    <dgm:cxn modelId="{114FDB72-FEF3-404C-A1EF-AAC70681F6C3}" type="presParOf" srcId="{CE13F32D-475A-4A4C-9513-D07E8CF95133}" destId="{4BFF874A-EC32-44FF-AED9-7247108F6204}" srcOrd="0" destOrd="0" presId="urn:microsoft.com/office/officeart/2017/3/layout/DropPinTimeline"/>
    <dgm:cxn modelId="{67643E04-1E1A-45DF-9DB8-DAB0C8EFAAC5}" type="presParOf" srcId="{CE13F32D-475A-4A4C-9513-D07E8CF95133}" destId="{5182A883-9457-4FD1-BF88-00B509EEEAFC}" srcOrd="1" destOrd="0" presId="urn:microsoft.com/office/officeart/2017/3/layout/DropPinTimeline"/>
    <dgm:cxn modelId="{FDE21DF9-5C5E-46ED-8395-2F44F6FAF07B}" type="presParOf" srcId="{33B9ADD1-7D96-4178-A751-B4CA102A7F5F}" destId="{64BBB7B5-E88B-4FFE-892A-97E434E070CE}" srcOrd="2" destOrd="0" presId="urn:microsoft.com/office/officeart/2017/3/layout/DropPinTimeline"/>
    <dgm:cxn modelId="{35E0E3FF-29B7-4721-8F99-1BD97594FC52}" type="presParOf" srcId="{33B9ADD1-7D96-4178-A751-B4CA102A7F5F}" destId="{577CC15F-2224-4848-80D1-0C5D20BD2B15}" srcOrd="3" destOrd="0" presId="urn:microsoft.com/office/officeart/2017/3/layout/DropPinTimeline"/>
    <dgm:cxn modelId="{260D3522-04DB-4CF7-A0D5-5725F95412A4}" type="presParOf" srcId="{33B9ADD1-7D96-4178-A751-B4CA102A7F5F}" destId="{99F0052F-1AC0-4295-866F-6632154BDAA1}" srcOrd="4" destOrd="0" presId="urn:microsoft.com/office/officeart/2017/3/layout/DropPinTimeline"/>
    <dgm:cxn modelId="{78F7F07E-28E1-42C1-84B4-B54668E5A52F}" type="presParOf" srcId="{33B9ADD1-7D96-4178-A751-B4CA102A7F5F}" destId="{F2FDD8CA-25A7-45E5-9CB6-19F4FCDBE6FA}" srcOrd="5" destOrd="0" presId="urn:microsoft.com/office/officeart/2017/3/layout/DropPinTimeline"/>
    <dgm:cxn modelId="{020283FE-9689-4359-AD24-F96A2DD44164}" type="presParOf" srcId="{37AE92D9-5E20-4F12-BC92-E7175FEABAB4}" destId="{95915BFB-A843-489F-AED1-42C5FD17B26F}" srcOrd="3" destOrd="0" presId="urn:microsoft.com/office/officeart/2017/3/layout/DropPinTimeline"/>
    <dgm:cxn modelId="{99D58DD0-35B1-467D-ABD1-18A591651905}" type="presParOf" srcId="{37AE92D9-5E20-4F12-BC92-E7175FEABAB4}" destId="{14428A09-112E-44C4-A76F-A551C53DF3B8}" srcOrd="4" destOrd="0" presId="urn:microsoft.com/office/officeart/2017/3/layout/DropPinTimeline"/>
    <dgm:cxn modelId="{A2255F10-8E40-47C4-B976-0530B8F76CAE}" type="presParOf" srcId="{14428A09-112E-44C4-A76F-A551C53DF3B8}" destId="{4779B337-99AD-4238-BC73-E8E3C6C5179A}" srcOrd="0" destOrd="0" presId="urn:microsoft.com/office/officeart/2017/3/layout/DropPinTimeline"/>
    <dgm:cxn modelId="{772117B5-2F9C-42BD-A5AE-A09375495349}" type="presParOf" srcId="{14428A09-112E-44C4-A76F-A551C53DF3B8}" destId="{980994E9-79C2-497F-9C9F-2244A990F7A9}" srcOrd="1" destOrd="0" presId="urn:microsoft.com/office/officeart/2017/3/layout/DropPinTimeline"/>
    <dgm:cxn modelId="{4CFCD2C0-4F1E-4C33-BB2A-7291C9637475}" type="presParOf" srcId="{980994E9-79C2-497F-9C9F-2244A990F7A9}" destId="{48607A2C-F1B8-48B1-B6A7-4555008C21E7}" srcOrd="0" destOrd="0" presId="urn:microsoft.com/office/officeart/2017/3/layout/DropPinTimeline"/>
    <dgm:cxn modelId="{28FCE9C0-383E-43B0-89BB-6D4FA89C8AD4}" type="presParOf" srcId="{980994E9-79C2-497F-9C9F-2244A990F7A9}" destId="{D7BE3B66-7937-4D2C-8A41-A00DA7958642}" srcOrd="1" destOrd="0" presId="urn:microsoft.com/office/officeart/2017/3/layout/DropPinTimeline"/>
    <dgm:cxn modelId="{17521717-F749-4640-8496-396F733176AF}" type="presParOf" srcId="{14428A09-112E-44C4-A76F-A551C53DF3B8}" destId="{2B09B57C-3489-4335-8472-41639E736F9A}" srcOrd="2" destOrd="0" presId="urn:microsoft.com/office/officeart/2017/3/layout/DropPinTimeline"/>
    <dgm:cxn modelId="{2A4B4B9C-5B09-4924-B67A-16D25239F1B9}" type="presParOf" srcId="{14428A09-112E-44C4-A76F-A551C53DF3B8}" destId="{3EF9AFAD-BA82-4BBE-9540-193AA0B574B7}" srcOrd="3" destOrd="0" presId="urn:microsoft.com/office/officeart/2017/3/layout/DropPinTimeline"/>
    <dgm:cxn modelId="{CB18DB42-2A29-445E-9939-3810D8069D51}" type="presParOf" srcId="{14428A09-112E-44C4-A76F-A551C53DF3B8}" destId="{A023466C-B9F9-4B1A-B726-2B7E310B738A}" srcOrd="4" destOrd="0" presId="urn:microsoft.com/office/officeart/2017/3/layout/DropPinTimeline"/>
    <dgm:cxn modelId="{CBA8D4AF-8972-4C3D-9463-61919FACE5F4}" type="presParOf" srcId="{14428A09-112E-44C4-A76F-A551C53DF3B8}" destId="{BC0584E4-6E43-4D85-BF71-742CB3B0A160}" srcOrd="5" destOrd="0" presId="urn:microsoft.com/office/officeart/2017/3/layout/DropPinTimeline"/>
    <dgm:cxn modelId="{DF96F3D0-D77F-420C-82DC-605DC0397146}" type="presParOf" srcId="{37AE92D9-5E20-4F12-BC92-E7175FEABAB4}" destId="{D5E7B67F-F5C7-40BE-A15A-4B5F096CE6AA}" srcOrd="5" destOrd="0" presId="urn:microsoft.com/office/officeart/2017/3/layout/DropPinTimeline"/>
    <dgm:cxn modelId="{10B58A27-25B6-4082-AC29-161D653EA15C}" type="presParOf" srcId="{37AE92D9-5E20-4F12-BC92-E7175FEABAB4}" destId="{5716F760-7B67-47EF-A85A-55E28D5FD0B2}" srcOrd="6" destOrd="0" presId="urn:microsoft.com/office/officeart/2017/3/layout/DropPinTimeline"/>
    <dgm:cxn modelId="{60DB464C-935D-4C0D-8EC3-B057CAABC173}" type="presParOf" srcId="{5716F760-7B67-47EF-A85A-55E28D5FD0B2}" destId="{293F15BA-E2E7-467C-818B-471FB756A4E2}" srcOrd="0" destOrd="0" presId="urn:microsoft.com/office/officeart/2017/3/layout/DropPinTimeline"/>
    <dgm:cxn modelId="{C77B2F93-BB0D-4E82-A78E-C1DEF6A0915D}" type="presParOf" srcId="{5716F760-7B67-47EF-A85A-55E28D5FD0B2}" destId="{733C40CE-3487-4CCE-B70E-95642CFDD2BA}" srcOrd="1" destOrd="0" presId="urn:microsoft.com/office/officeart/2017/3/layout/DropPinTimeline"/>
    <dgm:cxn modelId="{BB0F9427-492D-441C-A60C-ED4D3D695072}" type="presParOf" srcId="{733C40CE-3487-4CCE-B70E-95642CFDD2BA}" destId="{F42F28BD-7E60-4B13-89CE-283F2BC8A41A}" srcOrd="0" destOrd="0" presId="urn:microsoft.com/office/officeart/2017/3/layout/DropPinTimeline"/>
    <dgm:cxn modelId="{932126A1-4F09-4188-83FF-67FE0D4B0197}" type="presParOf" srcId="{733C40CE-3487-4CCE-B70E-95642CFDD2BA}" destId="{61DAA046-46F1-4771-8FC5-C6A65A053306}" srcOrd="1" destOrd="0" presId="urn:microsoft.com/office/officeart/2017/3/layout/DropPinTimeline"/>
    <dgm:cxn modelId="{45C2E8FE-4958-43CA-A222-0FCF1B6716E3}" type="presParOf" srcId="{5716F760-7B67-47EF-A85A-55E28D5FD0B2}" destId="{2B43FA59-9E6B-45A2-8807-0D8EC452D644}" srcOrd="2" destOrd="0" presId="urn:microsoft.com/office/officeart/2017/3/layout/DropPinTimeline"/>
    <dgm:cxn modelId="{A0FEEA42-647B-4745-8330-CE52C30EE21A}" type="presParOf" srcId="{5716F760-7B67-47EF-A85A-55E28D5FD0B2}" destId="{3A210983-4DDA-4BB1-B245-7C7A4A2B781B}" srcOrd="3" destOrd="0" presId="urn:microsoft.com/office/officeart/2017/3/layout/DropPinTimeline"/>
    <dgm:cxn modelId="{3800C734-D4E6-4C63-A56C-3ADB435D212D}" type="presParOf" srcId="{5716F760-7B67-47EF-A85A-55E28D5FD0B2}" destId="{3E02ED22-F91F-497B-8295-3B1448C5C7F5}" srcOrd="4" destOrd="0" presId="urn:microsoft.com/office/officeart/2017/3/layout/DropPinTimeline"/>
    <dgm:cxn modelId="{88A82F1C-9462-4391-9149-3FB809EEB617}" type="presParOf" srcId="{5716F760-7B67-47EF-A85A-55E28D5FD0B2}" destId="{767A2F37-E174-4F89-9030-98E2751A6F4D}" srcOrd="5" destOrd="0" presId="urn:microsoft.com/office/officeart/2017/3/layout/DropPinTimeline"/>
    <dgm:cxn modelId="{69DC8D08-DA0C-4833-94E9-C0E78E800698}" type="presParOf" srcId="{37AE92D9-5E20-4F12-BC92-E7175FEABAB4}" destId="{9863DCD5-FB18-4E47-B960-7E98255208AF}" srcOrd="7" destOrd="0" presId="urn:microsoft.com/office/officeart/2017/3/layout/DropPinTimeline"/>
    <dgm:cxn modelId="{0EDC9177-7D2F-4F4B-92EF-634C1E8E6948}" type="presParOf" srcId="{37AE92D9-5E20-4F12-BC92-E7175FEABAB4}" destId="{35CD3AF8-26B0-443C-AE6E-0D951B356F0C}" srcOrd="8" destOrd="0" presId="urn:microsoft.com/office/officeart/2017/3/layout/DropPinTimeline"/>
    <dgm:cxn modelId="{8A508BCF-2A2A-4F5D-B19B-B9D4417C8BAF}" type="presParOf" srcId="{35CD3AF8-26B0-443C-AE6E-0D951B356F0C}" destId="{6DED37AD-FA8C-44F2-8099-104AADB4F4AD}" srcOrd="0" destOrd="0" presId="urn:microsoft.com/office/officeart/2017/3/layout/DropPinTimeline"/>
    <dgm:cxn modelId="{0765ED09-4C8B-489A-8C30-96C232C2FBDF}" type="presParOf" srcId="{35CD3AF8-26B0-443C-AE6E-0D951B356F0C}" destId="{A8206EBA-A82A-40D8-9C2F-5029F14C46F4}" srcOrd="1" destOrd="0" presId="urn:microsoft.com/office/officeart/2017/3/layout/DropPinTimeline"/>
    <dgm:cxn modelId="{8FCCE5FC-0AF6-499D-BDA9-406D738047E1}" type="presParOf" srcId="{A8206EBA-A82A-40D8-9C2F-5029F14C46F4}" destId="{50A1E521-F03D-4061-A727-6370F3DFCA17}" srcOrd="0" destOrd="0" presId="urn:microsoft.com/office/officeart/2017/3/layout/DropPinTimeline"/>
    <dgm:cxn modelId="{99C12111-C573-418C-B78D-6BE40F2C2ACB}" type="presParOf" srcId="{A8206EBA-A82A-40D8-9C2F-5029F14C46F4}" destId="{9A0D3019-7FE6-4EE4-A351-59BE72C9F025}" srcOrd="1" destOrd="0" presId="urn:microsoft.com/office/officeart/2017/3/layout/DropPinTimeline"/>
    <dgm:cxn modelId="{8A270DE6-9D97-4DE0-B3C7-AEC3BCDDB26A}" type="presParOf" srcId="{35CD3AF8-26B0-443C-AE6E-0D951B356F0C}" destId="{BC77AA2A-8D36-418B-8B58-627D173B75EA}" srcOrd="2" destOrd="0" presId="urn:microsoft.com/office/officeart/2017/3/layout/DropPinTimeline"/>
    <dgm:cxn modelId="{28E696AE-C50F-4882-979D-46CC08233191}" type="presParOf" srcId="{35CD3AF8-26B0-443C-AE6E-0D951B356F0C}" destId="{889A0451-66CC-4B44-BB4C-DC72E044FFC7}" srcOrd="3" destOrd="0" presId="urn:microsoft.com/office/officeart/2017/3/layout/DropPinTimeline"/>
    <dgm:cxn modelId="{10D18A4B-8A5D-45EC-8BF2-A77760D56908}" type="presParOf" srcId="{35CD3AF8-26B0-443C-AE6E-0D951B356F0C}" destId="{4D1EB79F-8165-46B1-8F38-F55842290A7F}" srcOrd="4" destOrd="0" presId="urn:microsoft.com/office/officeart/2017/3/layout/DropPinTimeline"/>
    <dgm:cxn modelId="{B57746AD-9011-434F-AE24-FD6D70D2E124}" type="presParOf" srcId="{35CD3AF8-26B0-443C-AE6E-0D951B356F0C}" destId="{BF797D5A-D417-48E5-A647-C19EAD70A85C}" srcOrd="5" destOrd="0" presId="urn:microsoft.com/office/officeart/2017/3/layout/DropPinTimeline"/>
    <dgm:cxn modelId="{5D0219CC-19B3-469B-9500-EE9B45E4B7AB}" type="presParOf" srcId="{37AE92D9-5E20-4F12-BC92-E7175FEABAB4}" destId="{558EF805-0C52-4421-A65D-17126898B52C}" srcOrd="9" destOrd="0" presId="urn:microsoft.com/office/officeart/2017/3/layout/DropPinTimeline"/>
    <dgm:cxn modelId="{B7E3EB1F-BC22-41B2-8738-BD50CDB60FF1}" type="presParOf" srcId="{37AE92D9-5E20-4F12-BC92-E7175FEABAB4}" destId="{C74D9E52-F271-49CF-BFBB-71CCCD4BBC02}" srcOrd="10" destOrd="0" presId="urn:microsoft.com/office/officeart/2017/3/layout/DropPinTimeline"/>
    <dgm:cxn modelId="{97719F27-D622-47BD-9454-36A55CB11BD5}" type="presParOf" srcId="{C74D9E52-F271-49CF-BFBB-71CCCD4BBC02}" destId="{1CB0DACA-8F2F-4B19-BD5B-C9C45E6119F3}" srcOrd="0" destOrd="0" presId="urn:microsoft.com/office/officeart/2017/3/layout/DropPinTimeline"/>
    <dgm:cxn modelId="{FDDC6D5A-F4B6-416C-8BFA-87C4C4068D20}" type="presParOf" srcId="{C74D9E52-F271-49CF-BFBB-71CCCD4BBC02}" destId="{EB7D7155-EA32-47BA-947D-CE2A0AED4F81}" srcOrd="1" destOrd="0" presId="urn:microsoft.com/office/officeart/2017/3/layout/DropPinTimeline"/>
    <dgm:cxn modelId="{470DCA62-8633-4D42-AEE4-54B895AA1039}" type="presParOf" srcId="{EB7D7155-EA32-47BA-947D-CE2A0AED4F81}" destId="{BC51A0FA-390C-4786-9555-C493BCE41BEA}" srcOrd="0" destOrd="0" presId="urn:microsoft.com/office/officeart/2017/3/layout/DropPinTimeline"/>
    <dgm:cxn modelId="{A5984BAC-E863-4D4C-B514-CDACAC4A5B10}" type="presParOf" srcId="{EB7D7155-EA32-47BA-947D-CE2A0AED4F81}" destId="{341AEA1E-F6D6-44B3-82D1-8986E5BFB4FA}" srcOrd="1" destOrd="0" presId="urn:microsoft.com/office/officeart/2017/3/layout/DropPinTimeline"/>
    <dgm:cxn modelId="{D88D1E66-E741-4BFC-8721-65593B24C153}" type="presParOf" srcId="{C74D9E52-F271-49CF-BFBB-71CCCD4BBC02}" destId="{C5B01DF5-1E6D-4881-85E6-9462F322C1A2}" srcOrd="2" destOrd="0" presId="urn:microsoft.com/office/officeart/2017/3/layout/DropPinTimeline"/>
    <dgm:cxn modelId="{90FF885C-2303-400B-A8B2-FD67CF1380E5}" type="presParOf" srcId="{C74D9E52-F271-49CF-BFBB-71CCCD4BBC02}" destId="{4F5F459C-0B65-442D-B519-16ADE9D72D86}" srcOrd="3" destOrd="0" presId="urn:microsoft.com/office/officeart/2017/3/layout/DropPinTimeline"/>
    <dgm:cxn modelId="{1C62AD4F-711E-4245-8999-C3250B8BB8F3}" type="presParOf" srcId="{C74D9E52-F271-49CF-BFBB-71CCCD4BBC02}" destId="{426760FC-0F9A-43EA-9668-4566B02F60ED}" srcOrd="4" destOrd="0" presId="urn:microsoft.com/office/officeart/2017/3/layout/DropPinTimeline"/>
    <dgm:cxn modelId="{FB9B3915-64D4-4E82-867C-EEA1D94643A6}" type="presParOf" srcId="{C74D9E52-F271-49CF-BFBB-71CCCD4BBC02}" destId="{0B68C70B-F8B5-477C-BD60-3714327B044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BB95E0-C887-40B5-8E16-50815BBF140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6F421C-7983-4109-902F-CC4B05C04C1C}">
      <dgm:prSet/>
      <dgm:spPr/>
      <dgm:t>
        <a:bodyPr/>
        <a:lstStyle/>
        <a:p>
          <a:r>
            <a:rPr lang="en-US"/>
            <a:t>የፓርቲውን ሕገ-መንግስት እና ሌሎች ህጎችን ማስከበር</a:t>
          </a:r>
        </a:p>
      </dgm:t>
    </dgm:pt>
    <dgm:pt modelId="{44DA3302-B4F5-424E-BDDF-0CF7C5ED31EE}" type="parTrans" cxnId="{63B5DD05-AAC7-4044-8DB6-C64858493CC1}">
      <dgm:prSet/>
      <dgm:spPr/>
      <dgm:t>
        <a:bodyPr/>
        <a:lstStyle/>
        <a:p>
          <a:endParaRPr lang="en-US"/>
        </a:p>
      </dgm:t>
    </dgm:pt>
    <dgm:pt modelId="{E9855818-9AFB-4610-AA62-5CB9F6D4A7A6}" type="sibTrans" cxnId="{63B5DD05-AAC7-4044-8DB6-C64858493CC1}">
      <dgm:prSet/>
      <dgm:spPr/>
      <dgm:t>
        <a:bodyPr/>
        <a:lstStyle/>
        <a:p>
          <a:endParaRPr lang="en-US"/>
        </a:p>
      </dgm:t>
    </dgm:pt>
    <dgm:pt modelId="{EC917B8A-A48A-4F72-9D00-F05175DDB49D}">
      <dgm:prSet/>
      <dgm:spPr/>
      <dgm:t>
        <a:bodyPr/>
        <a:lstStyle/>
        <a:p>
          <a:r>
            <a:rPr lang="en-US"/>
            <a:t>የፓርቲውን መስመር፣ መርሆች፣ ፖሊሲዎች እና ውሳኔዎች አፈጻጸም መከታተል</a:t>
          </a:r>
        </a:p>
      </dgm:t>
    </dgm:pt>
    <dgm:pt modelId="{190F14F7-5E88-4908-91EC-DE05D4D4380B}" type="parTrans" cxnId="{DF15226E-7450-4B66-9958-382D751F3F88}">
      <dgm:prSet/>
      <dgm:spPr/>
      <dgm:t>
        <a:bodyPr/>
        <a:lstStyle/>
        <a:p>
          <a:endParaRPr lang="en-US"/>
        </a:p>
      </dgm:t>
    </dgm:pt>
    <dgm:pt modelId="{42114A27-966B-4925-A165-1B2994B1460A}" type="sibTrans" cxnId="{DF15226E-7450-4B66-9958-382D751F3F88}">
      <dgm:prSet/>
      <dgm:spPr/>
      <dgm:t>
        <a:bodyPr/>
        <a:lstStyle/>
        <a:p>
          <a:endParaRPr lang="en-US"/>
        </a:p>
      </dgm:t>
    </dgm:pt>
    <dgm:pt modelId="{73618075-5F6F-4D1B-841A-9F76F316EE6E}">
      <dgm:prSet/>
      <dgm:spPr/>
      <dgm:t>
        <a:bodyPr/>
        <a:lstStyle/>
        <a:p>
          <a:r>
            <a:rPr lang="en-US"/>
            <a:t>የፓርቲውን አሰራር ለማሻሻል እና የሙስናን ለመታገል የሚያደጉ ጥረችን ማስተባበር</a:t>
          </a:r>
        </a:p>
      </dgm:t>
    </dgm:pt>
    <dgm:pt modelId="{AE077574-A650-4809-B9A9-42459B0C62D0}" type="parTrans" cxnId="{40EF6501-80CB-4E71-A9F7-79135686D5EF}">
      <dgm:prSet/>
      <dgm:spPr/>
      <dgm:t>
        <a:bodyPr/>
        <a:lstStyle/>
        <a:p>
          <a:endParaRPr lang="en-US"/>
        </a:p>
      </dgm:t>
    </dgm:pt>
    <dgm:pt modelId="{B48F3BBC-B6AE-49D1-BEC4-459BCF669C97}" type="sibTrans" cxnId="{40EF6501-80CB-4E71-A9F7-79135686D5EF}">
      <dgm:prSet/>
      <dgm:spPr/>
      <dgm:t>
        <a:bodyPr/>
        <a:lstStyle/>
        <a:p>
          <a:endParaRPr lang="en-US"/>
        </a:p>
      </dgm:t>
    </dgm:pt>
    <dgm:pt modelId="{B421CAB2-AFEB-4A38-AD7B-587DBD2C772B}">
      <dgm:prSet/>
      <dgm:spPr/>
      <dgm:t>
        <a:bodyPr/>
        <a:lstStyle/>
        <a:p>
          <a:r>
            <a:rPr lang="en-US"/>
            <a:t>የፓርቲ አባላትን ስለመብት፣ ግዴታ፣ ዲሲፕሊንና ውሳኔዎች ማሰልጠን </a:t>
          </a:r>
        </a:p>
      </dgm:t>
    </dgm:pt>
    <dgm:pt modelId="{7CA9E668-D5FE-4E85-9BDF-788525FF96F2}" type="parTrans" cxnId="{A1FADD53-F407-471A-A0B9-5CAF023C48CE}">
      <dgm:prSet/>
      <dgm:spPr/>
      <dgm:t>
        <a:bodyPr/>
        <a:lstStyle/>
        <a:p>
          <a:endParaRPr lang="en-US"/>
        </a:p>
      </dgm:t>
    </dgm:pt>
    <dgm:pt modelId="{FCCF1C56-33EC-40B5-83DF-A63A97F91FC4}" type="sibTrans" cxnId="{A1FADD53-F407-471A-A0B9-5CAF023C48CE}">
      <dgm:prSet/>
      <dgm:spPr/>
      <dgm:t>
        <a:bodyPr/>
        <a:lstStyle/>
        <a:p>
          <a:endParaRPr lang="en-US"/>
        </a:p>
      </dgm:t>
    </dgm:pt>
    <dgm:pt modelId="{29E813E5-4A59-415F-9B31-A76F0FC48C8F}">
      <dgm:prSet/>
      <dgm:spPr/>
      <dgm:t>
        <a:bodyPr/>
        <a:lstStyle/>
        <a:p>
          <a:r>
            <a:rPr lang="en-US"/>
            <a:t>የፓርቲ አመራሮች የተልዕኮ አፈጻጸማቸውን በበላይነት መከታተልና መቆጣጠር</a:t>
          </a:r>
        </a:p>
      </dgm:t>
    </dgm:pt>
    <dgm:pt modelId="{C575FC9D-65C6-409B-8093-2061EF765FE8}" type="parTrans" cxnId="{BC63A616-C4AD-42F5-84D2-795B325421B1}">
      <dgm:prSet/>
      <dgm:spPr/>
      <dgm:t>
        <a:bodyPr/>
        <a:lstStyle/>
        <a:p>
          <a:endParaRPr lang="en-US"/>
        </a:p>
      </dgm:t>
    </dgm:pt>
    <dgm:pt modelId="{E4F4A4B8-F108-4E5A-B647-3D3A42F6DAC9}" type="sibTrans" cxnId="{BC63A616-C4AD-42F5-84D2-795B325421B1}">
      <dgm:prSet/>
      <dgm:spPr/>
      <dgm:t>
        <a:bodyPr/>
        <a:lstStyle/>
        <a:p>
          <a:endParaRPr lang="en-US"/>
        </a:p>
      </dgm:t>
    </dgm:pt>
    <dgm:pt modelId="{CF6EC296-3064-4ED8-961D-DC2DA51EFB24}">
      <dgm:prSet/>
      <dgm:spPr/>
      <dgm:t>
        <a:bodyPr/>
        <a:lstStyle/>
        <a:p>
          <a:r>
            <a:rPr lang="en-US"/>
            <a:t>የአሰራር ጥሰት ጉዳዮችን መፈተሽና ተገቢ እርምጃ መውሰድ፣</a:t>
          </a:r>
        </a:p>
      </dgm:t>
    </dgm:pt>
    <dgm:pt modelId="{236E7B5E-9F61-4F73-B816-13AC33DAC20C}" type="parTrans" cxnId="{A2C33B48-78FC-434F-AF92-AF5A071C050C}">
      <dgm:prSet/>
      <dgm:spPr/>
      <dgm:t>
        <a:bodyPr/>
        <a:lstStyle/>
        <a:p>
          <a:endParaRPr lang="en-US"/>
        </a:p>
      </dgm:t>
    </dgm:pt>
    <dgm:pt modelId="{6ACDB102-10E1-48E9-ADEE-77E52003EF3F}" type="sibTrans" cxnId="{A2C33B48-78FC-434F-AF92-AF5A071C050C}">
      <dgm:prSet/>
      <dgm:spPr/>
      <dgm:t>
        <a:bodyPr/>
        <a:lstStyle/>
        <a:p>
          <a:endParaRPr lang="en-US"/>
        </a:p>
      </dgm:t>
    </dgm:pt>
    <dgm:pt modelId="{01DB0F85-0F2A-4AE8-BAD4-E40ABE95BB74}">
      <dgm:prSet/>
      <dgm:spPr/>
      <dgm:t>
        <a:bodyPr/>
        <a:lstStyle/>
        <a:p>
          <a:r>
            <a:rPr lang="en-US"/>
            <a:t>በፓርቲ አባላት የሚነሱ ቅሬታዎችንና ስሞታዎችን መመርመር</a:t>
          </a:r>
        </a:p>
      </dgm:t>
    </dgm:pt>
    <dgm:pt modelId="{E8AC36E6-A60D-418A-BF75-7C185C437A68}" type="parTrans" cxnId="{76B8B4BE-43F8-48D3-911E-30A5FCF7C1DB}">
      <dgm:prSet/>
      <dgm:spPr/>
      <dgm:t>
        <a:bodyPr/>
        <a:lstStyle/>
        <a:p>
          <a:endParaRPr lang="en-US"/>
        </a:p>
      </dgm:t>
    </dgm:pt>
    <dgm:pt modelId="{57059185-F4F0-4B23-8F18-EA41FEBACD5C}" type="sibTrans" cxnId="{76B8B4BE-43F8-48D3-911E-30A5FCF7C1DB}">
      <dgm:prSet/>
      <dgm:spPr/>
      <dgm:t>
        <a:bodyPr/>
        <a:lstStyle/>
        <a:p>
          <a:endParaRPr lang="en-US"/>
        </a:p>
      </dgm:t>
    </dgm:pt>
    <dgm:pt modelId="{DF173DAE-553D-4EA4-9A21-C8583FCC80EB}">
      <dgm:prSet/>
      <dgm:spPr/>
      <dgm:t>
        <a:bodyPr/>
        <a:lstStyle/>
        <a:p>
          <a:r>
            <a:rPr lang="en-US"/>
            <a:t>የፓርቲ አባላት መብት መከበሩን ማረጋገጥ</a:t>
          </a:r>
        </a:p>
      </dgm:t>
    </dgm:pt>
    <dgm:pt modelId="{39C8DFA5-CB91-4D01-93A5-DD7BC8819BD3}" type="parTrans" cxnId="{2B2C97F2-87F7-4E71-8BF0-CA3ADE2E9CA2}">
      <dgm:prSet/>
      <dgm:spPr/>
      <dgm:t>
        <a:bodyPr/>
        <a:lstStyle/>
        <a:p>
          <a:endParaRPr lang="en-US"/>
        </a:p>
      </dgm:t>
    </dgm:pt>
    <dgm:pt modelId="{576205B4-744F-4690-BEA3-CE63DA779E8F}" type="sibTrans" cxnId="{2B2C97F2-87F7-4E71-8BF0-CA3ADE2E9CA2}">
      <dgm:prSet/>
      <dgm:spPr/>
      <dgm:t>
        <a:bodyPr/>
        <a:lstStyle/>
        <a:p>
          <a:endParaRPr lang="en-US"/>
        </a:p>
      </dgm:t>
    </dgm:pt>
    <dgm:pt modelId="{CC376B1E-AFD5-41F8-85FC-452EDE2206C5}" type="pres">
      <dgm:prSet presAssocID="{A1BB95E0-C887-40B5-8E16-50815BBF140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314B59-3D51-45E9-B428-D42B5F42E15F}" type="pres">
      <dgm:prSet presAssocID="{AA6F421C-7983-4109-902F-CC4B05C04C1C}" presName="thickLine" presStyleLbl="alignNode1" presStyleIdx="0" presStyleCnt="8"/>
      <dgm:spPr/>
    </dgm:pt>
    <dgm:pt modelId="{55E85503-BA36-48AA-9030-F8E20246DD42}" type="pres">
      <dgm:prSet presAssocID="{AA6F421C-7983-4109-902F-CC4B05C04C1C}" presName="horz1" presStyleCnt="0"/>
      <dgm:spPr/>
    </dgm:pt>
    <dgm:pt modelId="{ED18EB55-1FE5-4B7C-9835-AAA75248D88F}" type="pres">
      <dgm:prSet presAssocID="{AA6F421C-7983-4109-902F-CC4B05C04C1C}" presName="tx1" presStyleLbl="revTx" presStyleIdx="0" presStyleCnt="8"/>
      <dgm:spPr/>
      <dgm:t>
        <a:bodyPr/>
        <a:lstStyle/>
        <a:p>
          <a:endParaRPr lang="en-US"/>
        </a:p>
      </dgm:t>
    </dgm:pt>
    <dgm:pt modelId="{E37C9810-116F-4E3D-8699-FF7F0893727D}" type="pres">
      <dgm:prSet presAssocID="{AA6F421C-7983-4109-902F-CC4B05C04C1C}" presName="vert1" presStyleCnt="0"/>
      <dgm:spPr/>
    </dgm:pt>
    <dgm:pt modelId="{A18DBCA4-A38C-446F-97CC-9D3E8ED70B18}" type="pres">
      <dgm:prSet presAssocID="{EC917B8A-A48A-4F72-9D00-F05175DDB49D}" presName="thickLine" presStyleLbl="alignNode1" presStyleIdx="1" presStyleCnt="8"/>
      <dgm:spPr/>
    </dgm:pt>
    <dgm:pt modelId="{99E9539F-1787-4E24-BCB2-C13505408F93}" type="pres">
      <dgm:prSet presAssocID="{EC917B8A-A48A-4F72-9D00-F05175DDB49D}" presName="horz1" presStyleCnt="0"/>
      <dgm:spPr/>
    </dgm:pt>
    <dgm:pt modelId="{61AA1EE0-70FA-478D-8107-D2C757982621}" type="pres">
      <dgm:prSet presAssocID="{EC917B8A-A48A-4F72-9D00-F05175DDB49D}" presName="tx1" presStyleLbl="revTx" presStyleIdx="1" presStyleCnt="8"/>
      <dgm:spPr/>
      <dgm:t>
        <a:bodyPr/>
        <a:lstStyle/>
        <a:p>
          <a:endParaRPr lang="en-US"/>
        </a:p>
      </dgm:t>
    </dgm:pt>
    <dgm:pt modelId="{4409AE62-3FA6-4853-A6C0-611487EB8EA7}" type="pres">
      <dgm:prSet presAssocID="{EC917B8A-A48A-4F72-9D00-F05175DDB49D}" presName="vert1" presStyleCnt="0"/>
      <dgm:spPr/>
    </dgm:pt>
    <dgm:pt modelId="{77D9B798-97E6-4BF6-BFB4-154FC6A9AEA8}" type="pres">
      <dgm:prSet presAssocID="{73618075-5F6F-4D1B-841A-9F76F316EE6E}" presName="thickLine" presStyleLbl="alignNode1" presStyleIdx="2" presStyleCnt="8"/>
      <dgm:spPr/>
    </dgm:pt>
    <dgm:pt modelId="{03B5AA1A-E1A9-4A2E-B32A-0651788E9CF7}" type="pres">
      <dgm:prSet presAssocID="{73618075-5F6F-4D1B-841A-9F76F316EE6E}" presName="horz1" presStyleCnt="0"/>
      <dgm:spPr/>
    </dgm:pt>
    <dgm:pt modelId="{13570EE4-F9F6-443C-A843-750CC036A566}" type="pres">
      <dgm:prSet presAssocID="{73618075-5F6F-4D1B-841A-9F76F316EE6E}" presName="tx1" presStyleLbl="revTx" presStyleIdx="2" presStyleCnt="8"/>
      <dgm:spPr/>
      <dgm:t>
        <a:bodyPr/>
        <a:lstStyle/>
        <a:p>
          <a:endParaRPr lang="en-US"/>
        </a:p>
      </dgm:t>
    </dgm:pt>
    <dgm:pt modelId="{B596E02F-F191-404A-A5A0-AE7E323B8F0C}" type="pres">
      <dgm:prSet presAssocID="{73618075-5F6F-4D1B-841A-9F76F316EE6E}" presName="vert1" presStyleCnt="0"/>
      <dgm:spPr/>
    </dgm:pt>
    <dgm:pt modelId="{B17DE85D-DB86-4082-BDD7-35B0E091E2A8}" type="pres">
      <dgm:prSet presAssocID="{B421CAB2-AFEB-4A38-AD7B-587DBD2C772B}" presName="thickLine" presStyleLbl="alignNode1" presStyleIdx="3" presStyleCnt="8"/>
      <dgm:spPr/>
    </dgm:pt>
    <dgm:pt modelId="{4A989800-08C0-4A70-9AA3-27C762CC9005}" type="pres">
      <dgm:prSet presAssocID="{B421CAB2-AFEB-4A38-AD7B-587DBD2C772B}" presName="horz1" presStyleCnt="0"/>
      <dgm:spPr/>
    </dgm:pt>
    <dgm:pt modelId="{23E7BA99-135B-468A-B9E1-0AD094AA86D7}" type="pres">
      <dgm:prSet presAssocID="{B421CAB2-AFEB-4A38-AD7B-587DBD2C772B}" presName="tx1" presStyleLbl="revTx" presStyleIdx="3" presStyleCnt="8"/>
      <dgm:spPr/>
      <dgm:t>
        <a:bodyPr/>
        <a:lstStyle/>
        <a:p>
          <a:endParaRPr lang="en-US"/>
        </a:p>
      </dgm:t>
    </dgm:pt>
    <dgm:pt modelId="{152F1924-50EE-40A0-B083-4EBEFA93977F}" type="pres">
      <dgm:prSet presAssocID="{B421CAB2-AFEB-4A38-AD7B-587DBD2C772B}" presName="vert1" presStyleCnt="0"/>
      <dgm:spPr/>
    </dgm:pt>
    <dgm:pt modelId="{FD41DD84-935F-4809-AE2C-C5621FEB6A2E}" type="pres">
      <dgm:prSet presAssocID="{29E813E5-4A59-415F-9B31-A76F0FC48C8F}" presName="thickLine" presStyleLbl="alignNode1" presStyleIdx="4" presStyleCnt="8"/>
      <dgm:spPr/>
    </dgm:pt>
    <dgm:pt modelId="{A99DEDE1-10A2-475E-9ECD-0DB19529B20F}" type="pres">
      <dgm:prSet presAssocID="{29E813E5-4A59-415F-9B31-A76F0FC48C8F}" presName="horz1" presStyleCnt="0"/>
      <dgm:spPr/>
    </dgm:pt>
    <dgm:pt modelId="{0F153662-ADBA-4B10-A0CB-F8B7F1769982}" type="pres">
      <dgm:prSet presAssocID="{29E813E5-4A59-415F-9B31-A76F0FC48C8F}" presName="tx1" presStyleLbl="revTx" presStyleIdx="4" presStyleCnt="8"/>
      <dgm:spPr/>
      <dgm:t>
        <a:bodyPr/>
        <a:lstStyle/>
        <a:p>
          <a:endParaRPr lang="en-US"/>
        </a:p>
      </dgm:t>
    </dgm:pt>
    <dgm:pt modelId="{4912D076-CCC8-4227-BD29-31A384057FEE}" type="pres">
      <dgm:prSet presAssocID="{29E813E5-4A59-415F-9B31-A76F0FC48C8F}" presName="vert1" presStyleCnt="0"/>
      <dgm:spPr/>
    </dgm:pt>
    <dgm:pt modelId="{A910B428-61E0-4129-BFF0-1D2B625B1F2E}" type="pres">
      <dgm:prSet presAssocID="{CF6EC296-3064-4ED8-961D-DC2DA51EFB24}" presName="thickLine" presStyleLbl="alignNode1" presStyleIdx="5" presStyleCnt="8"/>
      <dgm:spPr/>
    </dgm:pt>
    <dgm:pt modelId="{8E3D1606-6B02-4B18-96B5-229210F05426}" type="pres">
      <dgm:prSet presAssocID="{CF6EC296-3064-4ED8-961D-DC2DA51EFB24}" presName="horz1" presStyleCnt="0"/>
      <dgm:spPr/>
    </dgm:pt>
    <dgm:pt modelId="{EE50781A-9119-473F-A3DD-D602610211E0}" type="pres">
      <dgm:prSet presAssocID="{CF6EC296-3064-4ED8-961D-DC2DA51EFB24}" presName="tx1" presStyleLbl="revTx" presStyleIdx="5" presStyleCnt="8"/>
      <dgm:spPr/>
      <dgm:t>
        <a:bodyPr/>
        <a:lstStyle/>
        <a:p>
          <a:endParaRPr lang="en-US"/>
        </a:p>
      </dgm:t>
    </dgm:pt>
    <dgm:pt modelId="{A490F34A-A99B-4D36-BC80-AA24D3F80C35}" type="pres">
      <dgm:prSet presAssocID="{CF6EC296-3064-4ED8-961D-DC2DA51EFB24}" presName="vert1" presStyleCnt="0"/>
      <dgm:spPr/>
    </dgm:pt>
    <dgm:pt modelId="{AE8E3C33-6CDD-4726-AA63-964CB0BC44AF}" type="pres">
      <dgm:prSet presAssocID="{01DB0F85-0F2A-4AE8-BAD4-E40ABE95BB74}" presName="thickLine" presStyleLbl="alignNode1" presStyleIdx="6" presStyleCnt="8"/>
      <dgm:spPr/>
    </dgm:pt>
    <dgm:pt modelId="{81A0D559-4DC8-4237-8E58-EE2951354BD5}" type="pres">
      <dgm:prSet presAssocID="{01DB0F85-0F2A-4AE8-BAD4-E40ABE95BB74}" presName="horz1" presStyleCnt="0"/>
      <dgm:spPr/>
    </dgm:pt>
    <dgm:pt modelId="{5408F178-CD2B-42A8-8AB5-86B2454146DA}" type="pres">
      <dgm:prSet presAssocID="{01DB0F85-0F2A-4AE8-BAD4-E40ABE95BB74}" presName="tx1" presStyleLbl="revTx" presStyleIdx="6" presStyleCnt="8"/>
      <dgm:spPr/>
      <dgm:t>
        <a:bodyPr/>
        <a:lstStyle/>
        <a:p>
          <a:endParaRPr lang="en-US"/>
        </a:p>
      </dgm:t>
    </dgm:pt>
    <dgm:pt modelId="{D880AEB8-8CE7-4088-ACA4-F5BC3AD1F648}" type="pres">
      <dgm:prSet presAssocID="{01DB0F85-0F2A-4AE8-BAD4-E40ABE95BB74}" presName="vert1" presStyleCnt="0"/>
      <dgm:spPr/>
    </dgm:pt>
    <dgm:pt modelId="{4EE72E7E-BBF3-4294-9959-6B1594A49118}" type="pres">
      <dgm:prSet presAssocID="{DF173DAE-553D-4EA4-9A21-C8583FCC80EB}" presName="thickLine" presStyleLbl="alignNode1" presStyleIdx="7" presStyleCnt="8"/>
      <dgm:spPr/>
    </dgm:pt>
    <dgm:pt modelId="{560DC34E-E829-4688-9AC5-D0E736059B67}" type="pres">
      <dgm:prSet presAssocID="{DF173DAE-553D-4EA4-9A21-C8583FCC80EB}" presName="horz1" presStyleCnt="0"/>
      <dgm:spPr/>
    </dgm:pt>
    <dgm:pt modelId="{1B5FE4D2-7FB2-4E97-A6FA-B503C16C4882}" type="pres">
      <dgm:prSet presAssocID="{DF173DAE-553D-4EA4-9A21-C8583FCC80EB}" presName="tx1" presStyleLbl="revTx" presStyleIdx="7" presStyleCnt="8"/>
      <dgm:spPr/>
      <dgm:t>
        <a:bodyPr/>
        <a:lstStyle/>
        <a:p>
          <a:endParaRPr lang="en-US"/>
        </a:p>
      </dgm:t>
    </dgm:pt>
    <dgm:pt modelId="{21AB33AA-AC9E-400E-AA8E-483B42DD3331}" type="pres">
      <dgm:prSet presAssocID="{DF173DAE-553D-4EA4-9A21-C8583FCC80EB}" presName="vert1" presStyleCnt="0"/>
      <dgm:spPr/>
    </dgm:pt>
  </dgm:ptLst>
  <dgm:cxnLst>
    <dgm:cxn modelId="{DF15226E-7450-4B66-9958-382D751F3F88}" srcId="{A1BB95E0-C887-40B5-8E16-50815BBF140E}" destId="{EC917B8A-A48A-4F72-9D00-F05175DDB49D}" srcOrd="1" destOrd="0" parTransId="{190F14F7-5E88-4908-91EC-DE05D4D4380B}" sibTransId="{42114A27-966B-4925-A165-1B2994B1460A}"/>
    <dgm:cxn modelId="{A1FADD53-F407-471A-A0B9-5CAF023C48CE}" srcId="{A1BB95E0-C887-40B5-8E16-50815BBF140E}" destId="{B421CAB2-AFEB-4A38-AD7B-587DBD2C772B}" srcOrd="3" destOrd="0" parTransId="{7CA9E668-D5FE-4E85-9BDF-788525FF96F2}" sibTransId="{FCCF1C56-33EC-40B5-83DF-A63A97F91FC4}"/>
    <dgm:cxn modelId="{4D14619E-A268-4287-8AAD-F2FBBD0C1957}" type="presOf" srcId="{B421CAB2-AFEB-4A38-AD7B-587DBD2C772B}" destId="{23E7BA99-135B-468A-B9E1-0AD094AA86D7}" srcOrd="0" destOrd="0" presId="urn:microsoft.com/office/officeart/2008/layout/LinedList"/>
    <dgm:cxn modelId="{40EF6501-80CB-4E71-A9F7-79135686D5EF}" srcId="{A1BB95E0-C887-40B5-8E16-50815BBF140E}" destId="{73618075-5F6F-4D1B-841A-9F76F316EE6E}" srcOrd="2" destOrd="0" parTransId="{AE077574-A650-4809-B9A9-42459B0C62D0}" sibTransId="{B48F3BBC-B6AE-49D1-BEC4-459BCF669C97}"/>
    <dgm:cxn modelId="{9C2388F8-3F75-4EB4-8AC1-334CA3F0E8CF}" type="presOf" srcId="{29E813E5-4A59-415F-9B31-A76F0FC48C8F}" destId="{0F153662-ADBA-4B10-A0CB-F8B7F1769982}" srcOrd="0" destOrd="0" presId="urn:microsoft.com/office/officeart/2008/layout/LinedList"/>
    <dgm:cxn modelId="{F770320F-EEF0-41B6-B3D5-73F4495AC2D7}" type="presOf" srcId="{01DB0F85-0F2A-4AE8-BAD4-E40ABE95BB74}" destId="{5408F178-CD2B-42A8-8AB5-86B2454146DA}" srcOrd="0" destOrd="0" presId="urn:microsoft.com/office/officeart/2008/layout/LinedList"/>
    <dgm:cxn modelId="{BC63A616-C4AD-42F5-84D2-795B325421B1}" srcId="{A1BB95E0-C887-40B5-8E16-50815BBF140E}" destId="{29E813E5-4A59-415F-9B31-A76F0FC48C8F}" srcOrd="4" destOrd="0" parTransId="{C575FC9D-65C6-409B-8093-2061EF765FE8}" sibTransId="{E4F4A4B8-F108-4E5A-B647-3D3A42F6DAC9}"/>
    <dgm:cxn modelId="{842EBD04-1134-4622-B59A-60548ECD9BDA}" type="presOf" srcId="{A1BB95E0-C887-40B5-8E16-50815BBF140E}" destId="{CC376B1E-AFD5-41F8-85FC-452EDE2206C5}" srcOrd="0" destOrd="0" presId="urn:microsoft.com/office/officeart/2008/layout/LinedList"/>
    <dgm:cxn modelId="{A2C33B48-78FC-434F-AF92-AF5A071C050C}" srcId="{A1BB95E0-C887-40B5-8E16-50815BBF140E}" destId="{CF6EC296-3064-4ED8-961D-DC2DA51EFB24}" srcOrd="5" destOrd="0" parTransId="{236E7B5E-9F61-4F73-B816-13AC33DAC20C}" sibTransId="{6ACDB102-10E1-48E9-ADEE-77E52003EF3F}"/>
    <dgm:cxn modelId="{76B8B4BE-43F8-48D3-911E-30A5FCF7C1DB}" srcId="{A1BB95E0-C887-40B5-8E16-50815BBF140E}" destId="{01DB0F85-0F2A-4AE8-BAD4-E40ABE95BB74}" srcOrd="6" destOrd="0" parTransId="{E8AC36E6-A60D-418A-BF75-7C185C437A68}" sibTransId="{57059185-F4F0-4B23-8F18-EA41FEBACD5C}"/>
    <dgm:cxn modelId="{0C3C7D2A-1D81-4717-8F69-A2DF770C721F}" type="presOf" srcId="{DF173DAE-553D-4EA4-9A21-C8583FCC80EB}" destId="{1B5FE4D2-7FB2-4E97-A6FA-B503C16C4882}" srcOrd="0" destOrd="0" presId="urn:microsoft.com/office/officeart/2008/layout/LinedList"/>
    <dgm:cxn modelId="{63B5DD05-AAC7-4044-8DB6-C64858493CC1}" srcId="{A1BB95E0-C887-40B5-8E16-50815BBF140E}" destId="{AA6F421C-7983-4109-902F-CC4B05C04C1C}" srcOrd="0" destOrd="0" parTransId="{44DA3302-B4F5-424E-BDDF-0CF7C5ED31EE}" sibTransId="{E9855818-9AFB-4610-AA62-5CB9F6D4A7A6}"/>
    <dgm:cxn modelId="{2B2C97F2-87F7-4E71-8BF0-CA3ADE2E9CA2}" srcId="{A1BB95E0-C887-40B5-8E16-50815BBF140E}" destId="{DF173DAE-553D-4EA4-9A21-C8583FCC80EB}" srcOrd="7" destOrd="0" parTransId="{39C8DFA5-CB91-4D01-93A5-DD7BC8819BD3}" sibTransId="{576205B4-744F-4690-BEA3-CE63DA779E8F}"/>
    <dgm:cxn modelId="{13D9A636-07DB-42C8-82CD-0FCE1466A997}" type="presOf" srcId="{CF6EC296-3064-4ED8-961D-DC2DA51EFB24}" destId="{EE50781A-9119-473F-A3DD-D602610211E0}" srcOrd="0" destOrd="0" presId="urn:microsoft.com/office/officeart/2008/layout/LinedList"/>
    <dgm:cxn modelId="{9872579A-C250-486E-B157-F479BF4690BD}" type="presOf" srcId="{AA6F421C-7983-4109-902F-CC4B05C04C1C}" destId="{ED18EB55-1FE5-4B7C-9835-AAA75248D88F}" srcOrd="0" destOrd="0" presId="urn:microsoft.com/office/officeart/2008/layout/LinedList"/>
    <dgm:cxn modelId="{4D397E42-D4AE-494A-8DB6-1069E4A0007B}" type="presOf" srcId="{EC917B8A-A48A-4F72-9D00-F05175DDB49D}" destId="{61AA1EE0-70FA-478D-8107-D2C757982621}" srcOrd="0" destOrd="0" presId="urn:microsoft.com/office/officeart/2008/layout/LinedList"/>
    <dgm:cxn modelId="{BA56675D-FA2E-410C-B9DD-6E38F1DFA3FC}" type="presOf" srcId="{73618075-5F6F-4D1B-841A-9F76F316EE6E}" destId="{13570EE4-F9F6-443C-A843-750CC036A566}" srcOrd="0" destOrd="0" presId="urn:microsoft.com/office/officeart/2008/layout/LinedList"/>
    <dgm:cxn modelId="{49034FAB-9D15-4D27-8001-9D8E4654E880}" type="presParOf" srcId="{CC376B1E-AFD5-41F8-85FC-452EDE2206C5}" destId="{6A314B59-3D51-45E9-B428-D42B5F42E15F}" srcOrd="0" destOrd="0" presId="urn:microsoft.com/office/officeart/2008/layout/LinedList"/>
    <dgm:cxn modelId="{45F436B2-3AEE-4C69-A45F-7AEF04249C8C}" type="presParOf" srcId="{CC376B1E-AFD5-41F8-85FC-452EDE2206C5}" destId="{55E85503-BA36-48AA-9030-F8E20246DD42}" srcOrd="1" destOrd="0" presId="urn:microsoft.com/office/officeart/2008/layout/LinedList"/>
    <dgm:cxn modelId="{6CAD927C-E949-4F21-B564-4554D47018FE}" type="presParOf" srcId="{55E85503-BA36-48AA-9030-F8E20246DD42}" destId="{ED18EB55-1FE5-4B7C-9835-AAA75248D88F}" srcOrd="0" destOrd="0" presId="urn:microsoft.com/office/officeart/2008/layout/LinedList"/>
    <dgm:cxn modelId="{E9369DF0-D4DB-4ADF-A8DA-11F74628083F}" type="presParOf" srcId="{55E85503-BA36-48AA-9030-F8E20246DD42}" destId="{E37C9810-116F-4E3D-8699-FF7F0893727D}" srcOrd="1" destOrd="0" presId="urn:microsoft.com/office/officeart/2008/layout/LinedList"/>
    <dgm:cxn modelId="{E9AC7FFD-1128-482E-9650-3A087DCA0FEC}" type="presParOf" srcId="{CC376B1E-AFD5-41F8-85FC-452EDE2206C5}" destId="{A18DBCA4-A38C-446F-97CC-9D3E8ED70B18}" srcOrd="2" destOrd="0" presId="urn:microsoft.com/office/officeart/2008/layout/LinedList"/>
    <dgm:cxn modelId="{24A0DA44-3DAE-4B1B-9CAD-500DCA78DC72}" type="presParOf" srcId="{CC376B1E-AFD5-41F8-85FC-452EDE2206C5}" destId="{99E9539F-1787-4E24-BCB2-C13505408F93}" srcOrd="3" destOrd="0" presId="urn:microsoft.com/office/officeart/2008/layout/LinedList"/>
    <dgm:cxn modelId="{093D1B89-47AF-4954-AD7D-F9968C3B5B91}" type="presParOf" srcId="{99E9539F-1787-4E24-BCB2-C13505408F93}" destId="{61AA1EE0-70FA-478D-8107-D2C757982621}" srcOrd="0" destOrd="0" presId="urn:microsoft.com/office/officeart/2008/layout/LinedList"/>
    <dgm:cxn modelId="{9B832E99-A36D-441D-90A9-3B5BE5F993A4}" type="presParOf" srcId="{99E9539F-1787-4E24-BCB2-C13505408F93}" destId="{4409AE62-3FA6-4853-A6C0-611487EB8EA7}" srcOrd="1" destOrd="0" presId="urn:microsoft.com/office/officeart/2008/layout/LinedList"/>
    <dgm:cxn modelId="{D625EB3E-D79C-43B6-AE75-0498888BC915}" type="presParOf" srcId="{CC376B1E-AFD5-41F8-85FC-452EDE2206C5}" destId="{77D9B798-97E6-4BF6-BFB4-154FC6A9AEA8}" srcOrd="4" destOrd="0" presId="urn:microsoft.com/office/officeart/2008/layout/LinedList"/>
    <dgm:cxn modelId="{AA9F6F17-8E30-480E-A490-F1138CB814C9}" type="presParOf" srcId="{CC376B1E-AFD5-41F8-85FC-452EDE2206C5}" destId="{03B5AA1A-E1A9-4A2E-B32A-0651788E9CF7}" srcOrd="5" destOrd="0" presId="urn:microsoft.com/office/officeart/2008/layout/LinedList"/>
    <dgm:cxn modelId="{55BD536F-1171-4ED1-80AE-E8944B23EC80}" type="presParOf" srcId="{03B5AA1A-E1A9-4A2E-B32A-0651788E9CF7}" destId="{13570EE4-F9F6-443C-A843-750CC036A566}" srcOrd="0" destOrd="0" presId="urn:microsoft.com/office/officeart/2008/layout/LinedList"/>
    <dgm:cxn modelId="{6337EBD6-AD8E-4512-AFE5-3F827C8C030C}" type="presParOf" srcId="{03B5AA1A-E1A9-4A2E-B32A-0651788E9CF7}" destId="{B596E02F-F191-404A-A5A0-AE7E323B8F0C}" srcOrd="1" destOrd="0" presId="urn:microsoft.com/office/officeart/2008/layout/LinedList"/>
    <dgm:cxn modelId="{0E7BD5E6-FE50-48AB-B169-D88DCDC05AEF}" type="presParOf" srcId="{CC376B1E-AFD5-41F8-85FC-452EDE2206C5}" destId="{B17DE85D-DB86-4082-BDD7-35B0E091E2A8}" srcOrd="6" destOrd="0" presId="urn:microsoft.com/office/officeart/2008/layout/LinedList"/>
    <dgm:cxn modelId="{15918930-72EF-4177-A1C3-22913CD5AD11}" type="presParOf" srcId="{CC376B1E-AFD5-41F8-85FC-452EDE2206C5}" destId="{4A989800-08C0-4A70-9AA3-27C762CC9005}" srcOrd="7" destOrd="0" presId="urn:microsoft.com/office/officeart/2008/layout/LinedList"/>
    <dgm:cxn modelId="{28343D08-8698-4523-A42B-B9AD44ED1FBE}" type="presParOf" srcId="{4A989800-08C0-4A70-9AA3-27C762CC9005}" destId="{23E7BA99-135B-468A-B9E1-0AD094AA86D7}" srcOrd="0" destOrd="0" presId="urn:microsoft.com/office/officeart/2008/layout/LinedList"/>
    <dgm:cxn modelId="{1D6F8602-B73C-4EEB-A150-BDA6CE711D71}" type="presParOf" srcId="{4A989800-08C0-4A70-9AA3-27C762CC9005}" destId="{152F1924-50EE-40A0-B083-4EBEFA93977F}" srcOrd="1" destOrd="0" presId="urn:microsoft.com/office/officeart/2008/layout/LinedList"/>
    <dgm:cxn modelId="{10517AA8-712A-407B-9B95-BD5465C40D32}" type="presParOf" srcId="{CC376B1E-AFD5-41F8-85FC-452EDE2206C5}" destId="{FD41DD84-935F-4809-AE2C-C5621FEB6A2E}" srcOrd="8" destOrd="0" presId="urn:microsoft.com/office/officeart/2008/layout/LinedList"/>
    <dgm:cxn modelId="{AAD4F730-D654-436A-A3BA-B035DAB1DCD4}" type="presParOf" srcId="{CC376B1E-AFD5-41F8-85FC-452EDE2206C5}" destId="{A99DEDE1-10A2-475E-9ECD-0DB19529B20F}" srcOrd="9" destOrd="0" presId="urn:microsoft.com/office/officeart/2008/layout/LinedList"/>
    <dgm:cxn modelId="{7191EEA8-D283-4DCB-A79D-D01D45499B69}" type="presParOf" srcId="{A99DEDE1-10A2-475E-9ECD-0DB19529B20F}" destId="{0F153662-ADBA-4B10-A0CB-F8B7F1769982}" srcOrd="0" destOrd="0" presId="urn:microsoft.com/office/officeart/2008/layout/LinedList"/>
    <dgm:cxn modelId="{E1E9BA1E-EDB8-4833-B7DE-E78795EE3DFB}" type="presParOf" srcId="{A99DEDE1-10A2-475E-9ECD-0DB19529B20F}" destId="{4912D076-CCC8-4227-BD29-31A384057FEE}" srcOrd="1" destOrd="0" presId="urn:microsoft.com/office/officeart/2008/layout/LinedList"/>
    <dgm:cxn modelId="{51E8D0E9-2172-4028-B34D-A03B48CF8399}" type="presParOf" srcId="{CC376B1E-AFD5-41F8-85FC-452EDE2206C5}" destId="{A910B428-61E0-4129-BFF0-1D2B625B1F2E}" srcOrd="10" destOrd="0" presId="urn:microsoft.com/office/officeart/2008/layout/LinedList"/>
    <dgm:cxn modelId="{AA11791E-2C1A-4474-94F8-C5FAA8ADD7F8}" type="presParOf" srcId="{CC376B1E-AFD5-41F8-85FC-452EDE2206C5}" destId="{8E3D1606-6B02-4B18-96B5-229210F05426}" srcOrd="11" destOrd="0" presId="urn:microsoft.com/office/officeart/2008/layout/LinedList"/>
    <dgm:cxn modelId="{56756C10-D952-4BF2-8DA7-734A46CAA610}" type="presParOf" srcId="{8E3D1606-6B02-4B18-96B5-229210F05426}" destId="{EE50781A-9119-473F-A3DD-D602610211E0}" srcOrd="0" destOrd="0" presId="urn:microsoft.com/office/officeart/2008/layout/LinedList"/>
    <dgm:cxn modelId="{1010B2EF-7EFC-4B8F-8451-EFF7F335D632}" type="presParOf" srcId="{8E3D1606-6B02-4B18-96B5-229210F05426}" destId="{A490F34A-A99B-4D36-BC80-AA24D3F80C35}" srcOrd="1" destOrd="0" presId="urn:microsoft.com/office/officeart/2008/layout/LinedList"/>
    <dgm:cxn modelId="{D2A94FED-4C61-48EA-BAEA-01717679FF00}" type="presParOf" srcId="{CC376B1E-AFD5-41F8-85FC-452EDE2206C5}" destId="{AE8E3C33-6CDD-4726-AA63-964CB0BC44AF}" srcOrd="12" destOrd="0" presId="urn:microsoft.com/office/officeart/2008/layout/LinedList"/>
    <dgm:cxn modelId="{7423ECE8-6283-4AA0-9AD9-A4878D5C84E8}" type="presParOf" srcId="{CC376B1E-AFD5-41F8-85FC-452EDE2206C5}" destId="{81A0D559-4DC8-4237-8E58-EE2951354BD5}" srcOrd="13" destOrd="0" presId="urn:microsoft.com/office/officeart/2008/layout/LinedList"/>
    <dgm:cxn modelId="{5AB924AA-470D-4C69-BDE5-B3AEF917230B}" type="presParOf" srcId="{81A0D559-4DC8-4237-8E58-EE2951354BD5}" destId="{5408F178-CD2B-42A8-8AB5-86B2454146DA}" srcOrd="0" destOrd="0" presId="urn:microsoft.com/office/officeart/2008/layout/LinedList"/>
    <dgm:cxn modelId="{7865844E-6824-4C5B-8983-8328A01C83DB}" type="presParOf" srcId="{81A0D559-4DC8-4237-8E58-EE2951354BD5}" destId="{D880AEB8-8CE7-4088-ACA4-F5BC3AD1F648}" srcOrd="1" destOrd="0" presId="urn:microsoft.com/office/officeart/2008/layout/LinedList"/>
    <dgm:cxn modelId="{D72B26FA-6CB4-423E-941E-21B3021EE2D5}" type="presParOf" srcId="{CC376B1E-AFD5-41F8-85FC-452EDE2206C5}" destId="{4EE72E7E-BBF3-4294-9959-6B1594A49118}" srcOrd="14" destOrd="0" presId="urn:microsoft.com/office/officeart/2008/layout/LinedList"/>
    <dgm:cxn modelId="{3C62BABB-32AB-43C1-95E3-BEDD5FC07C66}" type="presParOf" srcId="{CC376B1E-AFD5-41F8-85FC-452EDE2206C5}" destId="{560DC34E-E829-4688-9AC5-D0E736059B67}" srcOrd="15" destOrd="0" presId="urn:microsoft.com/office/officeart/2008/layout/LinedList"/>
    <dgm:cxn modelId="{6CB0A51C-C899-4FE1-BFD8-09906E5A710A}" type="presParOf" srcId="{560DC34E-E829-4688-9AC5-D0E736059B67}" destId="{1B5FE4D2-7FB2-4E97-A6FA-B503C16C4882}" srcOrd="0" destOrd="0" presId="urn:microsoft.com/office/officeart/2008/layout/LinedList"/>
    <dgm:cxn modelId="{97620B2F-9E79-4467-BEA1-1628CD3BCCD3}" type="presParOf" srcId="{560DC34E-E829-4688-9AC5-D0E736059B67}" destId="{21AB33AA-AC9E-400E-AA8E-483B42DD33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D6B62A-0B6E-41A2-9B96-E43CE91C28C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BFCB54-D141-4CAE-BF1D-7EA5F094A113}">
      <dgm:prSet/>
      <dgm:spPr/>
      <dgm:t>
        <a:bodyPr/>
        <a:lstStyle/>
        <a:p>
          <a:r>
            <a:rPr lang="en-US"/>
            <a:t>ግዙፍ ተቋም ነው</a:t>
          </a:r>
        </a:p>
      </dgm:t>
    </dgm:pt>
    <dgm:pt modelId="{7262FAAB-CB1F-458B-AD54-93EBEBF3EBDC}" type="parTrans" cxnId="{5D1F0EC5-54D1-4DFA-AEE8-43A8CB50580C}">
      <dgm:prSet/>
      <dgm:spPr/>
      <dgm:t>
        <a:bodyPr/>
        <a:lstStyle/>
        <a:p>
          <a:endParaRPr lang="en-US"/>
        </a:p>
      </dgm:t>
    </dgm:pt>
    <dgm:pt modelId="{E9F0536B-E6DF-4B0C-822E-9D24D5A66EE6}" type="sibTrans" cxnId="{5D1F0EC5-54D1-4DFA-AEE8-43A8CB50580C}">
      <dgm:prSet/>
      <dgm:spPr/>
      <dgm:t>
        <a:bodyPr/>
        <a:lstStyle/>
        <a:p>
          <a:endParaRPr lang="en-US"/>
        </a:p>
      </dgm:t>
    </dgm:pt>
    <dgm:pt modelId="{51AEF88D-1CAE-430D-95D9-FFA8A0074D16}">
      <dgm:prSet/>
      <dgm:spPr/>
      <dgm:t>
        <a:bodyPr/>
        <a:lstStyle/>
        <a:p>
          <a:r>
            <a:rPr lang="en-US"/>
            <a:t>27 የሥራ ክፍሎች</a:t>
          </a:r>
        </a:p>
      </dgm:t>
    </dgm:pt>
    <dgm:pt modelId="{06219882-A196-4F08-BAB5-DFE1B82C4558}" type="parTrans" cxnId="{B3F1E899-5851-4B5D-B1D0-31D5BCBB3122}">
      <dgm:prSet/>
      <dgm:spPr/>
      <dgm:t>
        <a:bodyPr/>
        <a:lstStyle/>
        <a:p>
          <a:endParaRPr lang="en-US"/>
        </a:p>
      </dgm:t>
    </dgm:pt>
    <dgm:pt modelId="{71C783B7-219D-4C2B-911B-C1EA24A96CBD}" type="sibTrans" cxnId="{B3F1E899-5851-4B5D-B1D0-31D5BCBB3122}">
      <dgm:prSet/>
      <dgm:spPr/>
      <dgm:t>
        <a:bodyPr/>
        <a:lstStyle/>
        <a:p>
          <a:endParaRPr lang="en-US"/>
        </a:p>
      </dgm:t>
    </dgm:pt>
    <dgm:pt modelId="{46640EBA-FD27-4EB9-AFA0-BC54F505E758}">
      <dgm:prSet/>
      <dgm:spPr/>
      <dgm:t>
        <a:bodyPr/>
        <a:lstStyle/>
        <a:p>
          <a:r>
            <a:rPr lang="en-US"/>
            <a:t>ከ1000 በላይ ሰራተኛ</a:t>
          </a:r>
        </a:p>
      </dgm:t>
    </dgm:pt>
    <dgm:pt modelId="{F3942510-C7CA-4CC0-BDDD-6F1462BC37F5}" type="parTrans" cxnId="{2A39CECC-0603-4D9C-B9FB-2650AA093960}">
      <dgm:prSet/>
      <dgm:spPr/>
      <dgm:t>
        <a:bodyPr/>
        <a:lstStyle/>
        <a:p>
          <a:endParaRPr lang="en-US"/>
        </a:p>
      </dgm:t>
    </dgm:pt>
    <dgm:pt modelId="{8011A562-1077-44D8-985E-FDEBCA393923}" type="sibTrans" cxnId="{2A39CECC-0603-4D9C-B9FB-2650AA093960}">
      <dgm:prSet/>
      <dgm:spPr/>
      <dgm:t>
        <a:bodyPr/>
        <a:lstStyle/>
        <a:p>
          <a:endParaRPr lang="en-US"/>
        </a:p>
      </dgm:t>
    </dgm:pt>
    <dgm:pt modelId="{0D94C389-4223-4C11-BC51-4C2B07009093}">
      <dgm:prSet/>
      <dgm:spPr/>
      <dgm:t>
        <a:bodyPr/>
        <a:lstStyle/>
        <a:p>
          <a:r>
            <a:rPr lang="en-US"/>
            <a:t>የስልጠና እና የጥናትና ምርምር ማዕከላት</a:t>
          </a:r>
        </a:p>
      </dgm:t>
    </dgm:pt>
    <dgm:pt modelId="{4FF614FE-CA21-4C2D-BAEE-E99C8673AC02}" type="parTrans" cxnId="{54523AA2-DEDE-4856-B011-A6CD8FB18EE5}">
      <dgm:prSet/>
      <dgm:spPr/>
      <dgm:t>
        <a:bodyPr/>
        <a:lstStyle/>
        <a:p>
          <a:endParaRPr lang="en-US"/>
        </a:p>
      </dgm:t>
    </dgm:pt>
    <dgm:pt modelId="{D8B88D21-F8D9-4236-8CAE-C116395F010C}" type="sibTrans" cxnId="{54523AA2-DEDE-4856-B011-A6CD8FB18EE5}">
      <dgm:prSet/>
      <dgm:spPr/>
      <dgm:t>
        <a:bodyPr/>
        <a:lstStyle/>
        <a:p>
          <a:endParaRPr lang="en-US"/>
        </a:p>
      </dgm:t>
    </dgm:pt>
    <dgm:pt modelId="{FEB44551-AA8F-4A41-8D53-D80583F1C8E9}">
      <dgm:prSet/>
      <dgm:spPr/>
      <dgm:t>
        <a:bodyPr/>
        <a:lstStyle/>
        <a:p>
          <a:r>
            <a:rPr lang="en-US"/>
            <a:t>እለታዊ ጋዜጣ፣ መጽሄት፣ ማተሚያ</a:t>
          </a:r>
        </a:p>
      </dgm:t>
    </dgm:pt>
    <dgm:pt modelId="{FBAC764D-FD1E-4AA3-A367-28F1DA7DE7A2}" type="parTrans" cxnId="{E6FB1EAE-70CD-43A6-ACFE-8CE746AECF8F}">
      <dgm:prSet/>
      <dgm:spPr/>
      <dgm:t>
        <a:bodyPr/>
        <a:lstStyle/>
        <a:p>
          <a:endParaRPr lang="en-US"/>
        </a:p>
      </dgm:t>
    </dgm:pt>
    <dgm:pt modelId="{7EEA8902-AFAF-4A14-90D2-E95BBFE9F5AE}" type="sibTrans" cxnId="{E6FB1EAE-70CD-43A6-ACFE-8CE746AECF8F}">
      <dgm:prSet/>
      <dgm:spPr/>
      <dgm:t>
        <a:bodyPr/>
        <a:lstStyle/>
        <a:p>
          <a:endParaRPr lang="en-US"/>
        </a:p>
      </dgm:t>
    </dgm:pt>
    <dgm:pt modelId="{73557ADD-1AAB-4A26-9FA2-1D087584706F}">
      <dgm:prSet/>
      <dgm:spPr/>
      <dgm:t>
        <a:bodyPr/>
        <a:lstStyle/>
        <a:p>
          <a:r>
            <a:rPr lang="en-US"/>
            <a:t>በኮንግረስ የሚመረጡ 130 አባላት</a:t>
          </a:r>
        </a:p>
      </dgm:t>
    </dgm:pt>
    <dgm:pt modelId="{3D0D6CE1-71A5-48EF-873A-955960E4C73D}" type="parTrans" cxnId="{23079E5F-D22A-450A-A1EF-512AAA73FB55}">
      <dgm:prSet/>
      <dgm:spPr/>
      <dgm:t>
        <a:bodyPr/>
        <a:lstStyle/>
        <a:p>
          <a:endParaRPr lang="en-US"/>
        </a:p>
      </dgm:t>
    </dgm:pt>
    <dgm:pt modelId="{80172BC8-3488-4410-84C1-8068D8EE37F1}" type="sibTrans" cxnId="{23079E5F-D22A-450A-A1EF-512AAA73FB55}">
      <dgm:prSet/>
      <dgm:spPr/>
      <dgm:t>
        <a:bodyPr/>
        <a:lstStyle/>
        <a:p>
          <a:endParaRPr lang="en-US"/>
        </a:p>
      </dgm:t>
    </dgm:pt>
    <dgm:pt modelId="{B338420B-9E9D-41A8-A0A4-1EED7F887AB4}">
      <dgm:prSet/>
      <dgm:spPr/>
      <dgm:t>
        <a:bodyPr/>
        <a:lstStyle/>
        <a:p>
          <a:r>
            <a:rPr lang="en-US" dirty="0" err="1"/>
            <a:t>ቋሚ</a:t>
          </a:r>
          <a:r>
            <a:rPr lang="en-US" dirty="0"/>
            <a:t> </a:t>
          </a:r>
          <a:r>
            <a:rPr lang="en-US" dirty="0" err="1"/>
            <a:t>ኮሚቴ</a:t>
          </a:r>
          <a:r>
            <a:rPr lang="en-US" dirty="0"/>
            <a:t>፣ </a:t>
          </a:r>
          <a:r>
            <a:rPr lang="en-US" dirty="0" err="1"/>
            <a:t>ሴክሬታሪና</a:t>
          </a:r>
          <a:r>
            <a:rPr lang="en-US" dirty="0"/>
            <a:t> </a:t>
          </a:r>
          <a:r>
            <a:rPr lang="en-US" dirty="0" err="1"/>
            <a:t>ምክትል</a:t>
          </a:r>
          <a:r>
            <a:rPr lang="en-US" dirty="0"/>
            <a:t> </a:t>
          </a:r>
          <a:r>
            <a:rPr lang="en-US" dirty="0" err="1"/>
            <a:t>ሴክሬታሪ</a:t>
          </a:r>
          <a:r>
            <a:rPr lang="en-US" dirty="0"/>
            <a:t> </a:t>
          </a:r>
          <a:r>
            <a:rPr lang="en-US" dirty="0" err="1"/>
            <a:t>ይመርጣል</a:t>
          </a:r>
          <a:endParaRPr lang="en-US" dirty="0"/>
        </a:p>
      </dgm:t>
    </dgm:pt>
    <dgm:pt modelId="{D2CFFA7B-EBAC-47FA-825D-A750A2F2FB4A}" type="parTrans" cxnId="{07EF2C1C-8D57-4F0A-9E81-8B2AC5AADD73}">
      <dgm:prSet/>
      <dgm:spPr/>
      <dgm:t>
        <a:bodyPr/>
        <a:lstStyle/>
        <a:p>
          <a:endParaRPr lang="en-US"/>
        </a:p>
      </dgm:t>
    </dgm:pt>
    <dgm:pt modelId="{A07585FE-4230-4040-9479-CFBC355825E0}" type="sibTrans" cxnId="{07EF2C1C-8D57-4F0A-9E81-8B2AC5AADD73}">
      <dgm:prSet/>
      <dgm:spPr/>
      <dgm:t>
        <a:bodyPr/>
        <a:lstStyle/>
        <a:p>
          <a:endParaRPr lang="en-US"/>
        </a:p>
      </dgm:t>
    </dgm:pt>
    <dgm:pt modelId="{F8F19648-2469-4EF7-A883-7C2DE64596B3}">
      <dgm:prSet/>
      <dgm:spPr/>
      <dgm:t>
        <a:bodyPr/>
        <a:lstStyle/>
        <a:p>
          <a:r>
            <a:rPr lang="en-US"/>
            <a:t>ምርጫው ለማዕከላዊ ኮሚቴ ቀርቦ ይጸድቃል</a:t>
          </a:r>
        </a:p>
      </dgm:t>
    </dgm:pt>
    <dgm:pt modelId="{15E7DE48-D77C-48A1-BFC2-FD68C032BA3C}" type="parTrans" cxnId="{829C05FF-3262-4204-8832-300AE0BBDB12}">
      <dgm:prSet/>
      <dgm:spPr/>
      <dgm:t>
        <a:bodyPr/>
        <a:lstStyle/>
        <a:p>
          <a:endParaRPr lang="en-US"/>
        </a:p>
      </dgm:t>
    </dgm:pt>
    <dgm:pt modelId="{0A7E17E8-F17E-468A-A29E-9D9572A6C2B8}" type="sibTrans" cxnId="{829C05FF-3262-4204-8832-300AE0BBDB12}">
      <dgm:prSet/>
      <dgm:spPr/>
      <dgm:t>
        <a:bodyPr/>
        <a:lstStyle/>
        <a:p>
          <a:endParaRPr lang="en-US"/>
        </a:p>
      </dgm:t>
    </dgm:pt>
    <dgm:pt modelId="{8CF3DB7E-A8D7-4395-B2A1-549DFCAFC341}" type="pres">
      <dgm:prSet presAssocID="{3CD6B62A-0B6E-41A2-9B96-E43CE91C2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BEFD2-87BB-4853-A78B-2D1C76AF3502}" type="pres">
      <dgm:prSet presAssocID="{35BFCB54-D141-4CAE-BF1D-7EA5F094A11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46024-7387-43FE-96B6-ED8D6D724D88}" type="pres">
      <dgm:prSet presAssocID="{35BFCB54-D141-4CAE-BF1D-7EA5F094A1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16A50-59BF-4AAA-8BC3-6076ED9713E3}" type="pres">
      <dgm:prSet presAssocID="{73557ADD-1AAB-4A26-9FA2-1D087584706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B55AF-268A-492D-AB42-560AEAE7AE2C}" type="pres">
      <dgm:prSet presAssocID="{80172BC8-3488-4410-84C1-8068D8EE37F1}" presName="spacer" presStyleCnt="0"/>
      <dgm:spPr/>
    </dgm:pt>
    <dgm:pt modelId="{F0D04E81-06F2-47FF-AA2F-F590025F4E80}" type="pres">
      <dgm:prSet presAssocID="{B338420B-9E9D-41A8-A0A4-1EED7F887A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D41E5-8D21-4A4D-8C72-D6A417BEB36A}" type="pres">
      <dgm:prSet presAssocID="{A07585FE-4230-4040-9479-CFBC355825E0}" presName="spacer" presStyleCnt="0"/>
      <dgm:spPr/>
    </dgm:pt>
    <dgm:pt modelId="{EB42A5C5-F50B-4CB0-A1FB-C1204BFEE9E5}" type="pres">
      <dgm:prSet presAssocID="{F8F19648-2469-4EF7-A883-7C2DE64596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79E5F-D22A-450A-A1EF-512AAA73FB55}" srcId="{3CD6B62A-0B6E-41A2-9B96-E43CE91C28CF}" destId="{73557ADD-1AAB-4A26-9FA2-1D087584706F}" srcOrd="1" destOrd="0" parTransId="{3D0D6CE1-71A5-48EF-873A-955960E4C73D}" sibTransId="{80172BC8-3488-4410-84C1-8068D8EE37F1}"/>
    <dgm:cxn modelId="{829C05FF-3262-4204-8832-300AE0BBDB12}" srcId="{3CD6B62A-0B6E-41A2-9B96-E43CE91C28CF}" destId="{F8F19648-2469-4EF7-A883-7C2DE64596B3}" srcOrd="3" destOrd="0" parTransId="{15E7DE48-D77C-48A1-BFC2-FD68C032BA3C}" sibTransId="{0A7E17E8-F17E-468A-A29E-9D9572A6C2B8}"/>
    <dgm:cxn modelId="{88C2B8FC-F1B8-4DCC-8763-C0AFC2E7394D}" type="presOf" srcId="{73557ADD-1AAB-4A26-9FA2-1D087584706F}" destId="{AA216A50-59BF-4AAA-8BC3-6076ED9713E3}" srcOrd="0" destOrd="0" presId="urn:microsoft.com/office/officeart/2005/8/layout/vList2"/>
    <dgm:cxn modelId="{54523AA2-DEDE-4856-B011-A6CD8FB18EE5}" srcId="{35BFCB54-D141-4CAE-BF1D-7EA5F094A113}" destId="{0D94C389-4223-4C11-BC51-4C2B07009093}" srcOrd="2" destOrd="0" parTransId="{4FF614FE-CA21-4C2D-BAEE-E99C8673AC02}" sibTransId="{D8B88D21-F8D9-4236-8CAE-C116395F010C}"/>
    <dgm:cxn modelId="{1D6E7579-AF47-4626-ABDC-58D4F77048D7}" type="presOf" srcId="{0D94C389-4223-4C11-BC51-4C2B07009093}" destId="{DF646024-7387-43FE-96B6-ED8D6D724D88}" srcOrd="0" destOrd="2" presId="urn:microsoft.com/office/officeart/2005/8/layout/vList2"/>
    <dgm:cxn modelId="{E6FB1EAE-70CD-43A6-ACFE-8CE746AECF8F}" srcId="{35BFCB54-D141-4CAE-BF1D-7EA5F094A113}" destId="{FEB44551-AA8F-4A41-8D53-D80583F1C8E9}" srcOrd="3" destOrd="0" parTransId="{FBAC764D-FD1E-4AA3-A367-28F1DA7DE7A2}" sibTransId="{7EEA8902-AFAF-4A14-90D2-E95BBFE9F5AE}"/>
    <dgm:cxn modelId="{C397FC32-361C-4D47-B546-77755D9274A4}" type="presOf" srcId="{35BFCB54-D141-4CAE-BF1D-7EA5F094A113}" destId="{F93BEFD2-87BB-4853-A78B-2D1C76AF3502}" srcOrd="0" destOrd="0" presId="urn:microsoft.com/office/officeart/2005/8/layout/vList2"/>
    <dgm:cxn modelId="{B91F40CE-7699-4B17-A93B-2B48401B2989}" type="presOf" srcId="{F8F19648-2469-4EF7-A883-7C2DE64596B3}" destId="{EB42A5C5-F50B-4CB0-A1FB-C1204BFEE9E5}" srcOrd="0" destOrd="0" presId="urn:microsoft.com/office/officeart/2005/8/layout/vList2"/>
    <dgm:cxn modelId="{64EB8183-B2A8-4F94-86CC-D2717D42F6AC}" type="presOf" srcId="{B338420B-9E9D-41A8-A0A4-1EED7F887AB4}" destId="{F0D04E81-06F2-47FF-AA2F-F590025F4E80}" srcOrd="0" destOrd="0" presId="urn:microsoft.com/office/officeart/2005/8/layout/vList2"/>
    <dgm:cxn modelId="{4F6B3F56-E82D-4C60-89E8-294EA9ADC389}" type="presOf" srcId="{46640EBA-FD27-4EB9-AFA0-BC54F505E758}" destId="{DF646024-7387-43FE-96B6-ED8D6D724D88}" srcOrd="0" destOrd="1" presId="urn:microsoft.com/office/officeart/2005/8/layout/vList2"/>
    <dgm:cxn modelId="{187D3523-63D1-4FE0-B951-D514555DDFE0}" type="presOf" srcId="{3CD6B62A-0B6E-41A2-9B96-E43CE91C28CF}" destId="{8CF3DB7E-A8D7-4395-B2A1-549DFCAFC341}" srcOrd="0" destOrd="0" presId="urn:microsoft.com/office/officeart/2005/8/layout/vList2"/>
    <dgm:cxn modelId="{5D1F0EC5-54D1-4DFA-AEE8-43A8CB50580C}" srcId="{3CD6B62A-0B6E-41A2-9B96-E43CE91C28CF}" destId="{35BFCB54-D141-4CAE-BF1D-7EA5F094A113}" srcOrd="0" destOrd="0" parTransId="{7262FAAB-CB1F-458B-AD54-93EBEBF3EBDC}" sibTransId="{E9F0536B-E6DF-4B0C-822E-9D24D5A66EE6}"/>
    <dgm:cxn modelId="{07EF2C1C-8D57-4F0A-9E81-8B2AC5AADD73}" srcId="{3CD6B62A-0B6E-41A2-9B96-E43CE91C28CF}" destId="{B338420B-9E9D-41A8-A0A4-1EED7F887AB4}" srcOrd="2" destOrd="0" parTransId="{D2CFFA7B-EBAC-47FA-825D-A750A2F2FB4A}" sibTransId="{A07585FE-4230-4040-9479-CFBC355825E0}"/>
    <dgm:cxn modelId="{2A39CECC-0603-4D9C-B9FB-2650AA093960}" srcId="{35BFCB54-D141-4CAE-BF1D-7EA5F094A113}" destId="{46640EBA-FD27-4EB9-AFA0-BC54F505E758}" srcOrd="1" destOrd="0" parTransId="{F3942510-C7CA-4CC0-BDDD-6F1462BC37F5}" sibTransId="{8011A562-1077-44D8-985E-FDEBCA393923}"/>
    <dgm:cxn modelId="{CF40CD21-5953-4120-BCA7-444453BED8C2}" type="presOf" srcId="{51AEF88D-1CAE-430D-95D9-FFA8A0074D16}" destId="{DF646024-7387-43FE-96B6-ED8D6D724D88}" srcOrd="0" destOrd="0" presId="urn:microsoft.com/office/officeart/2005/8/layout/vList2"/>
    <dgm:cxn modelId="{E2850272-A582-46AC-997B-98284D6CDBBC}" type="presOf" srcId="{FEB44551-AA8F-4A41-8D53-D80583F1C8E9}" destId="{DF646024-7387-43FE-96B6-ED8D6D724D88}" srcOrd="0" destOrd="3" presId="urn:microsoft.com/office/officeart/2005/8/layout/vList2"/>
    <dgm:cxn modelId="{B3F1E899-5851-4B5D-B1D0-31D5BCBB3122}" srcId="{35BFCB54-D141-4CAE-BF1D-7EA5F094A113}" destId="{51AEF88D-1CAE-430D-95D9-FFA8A0074D16}" srcOrd="0" destOrd="0" parTransId="{06219882-A196-4F08-BAB5-DFE1B82C4558}" sibTransId="{71C783B7-219D-4C2B-911B-C1EA24A96CBD}"/>
    <dgm:cxn modelId="{E96CA246-F531-4684-BCFC-1929CE8EDCB6}" type="presParOf" srcId="{8CF3DB7E-A8D7-4395-B2A1-549DFCAFC341}" destId="{F93BEFD2-87BB-4853-A78B-2D1C76AF3502}" srcOrd="0" destOrd="0" presId="urn:microsoft.com/office/officeart/2005/8/layout/vList2"/>
    <dgm:cxn modelId="{69855484-28FF-492C-86F3-B83EC9E4F134}" type="presParOf" srcId="{8CF3DB7E-A8D7-4395-B2A1-549DFCAFC341}" destId="{DF646024-7387-43FE-96B6-ED8D6D724D88}" srcOrd="1" destOrd="0" presId="urn:microsoft.com/office/officeart/2005/8/layout/vList2"/>
    <dgm:cxn modelId="{98A17838-D324-4FDB-91D7-918B10472903}" type="presParOf" srcId="{8CF3DB7E-A8D7-4395-B2A1-549DFCAFC341}" destId="{AA216A50-59BF-4AAA-8BC3-6076ED9713E3}" srcOrd="2" destOrd="0" presId="urn:microsoft.com/office/officeart/2005/8/layout/vList2"/>
    <dgm:cxn modelId="{928198F0-C953-453E-BB82-66512185C99B}" type="presParOf" srcId="{8CF3DB7E-A8D7-4395-B2A1-549DFCAFC341}" destId="{09EB55AF-268A-492D-AB42-560AEAE7AE2C}" srcOrd="3" destOrd="0" presId="urn:microsoft.com/office/officeart/2005/8/layout/vList2"/>
    <dgm:cxn modelId="{F444853E-9F7A-4986-8961-2CB8B63E8C78}" type="presParOf" srcId="{8CF3DB7E-A8D7-4395-B2A1-549DFCAFC341}" destId="{F0D04E81-06F2-47FF-AA2F-F590025F4E80}" srcOrd="4" destOrd="0" presId="urn:microsoft.com/office/officeart/2005/8/layout/vList2"/>
    <dgm:cxn modelId="{B12891F2-5F04-4FD2-B451-3A10371DE462}" type="presParOf" srcId="{8CF3DB7E-A8D7-4395-B2A1-549DFCAFC341}" destId="{432D41E5-8D21-4A4D-8C72-D6A417BEB36A}" srcOrd="5" destOrd="0" presId="urn:microsoft.com/office/officeart/2005/8/layout/vList2"/>
    <dgm:cxn modelId="{FC9BC6C8-37E3-4FDD-BFEF-EB0F67E1F643}" type="presParOf" srcId="{8CF3DB7E-A8D7-4395-B2A1-549DFCAFC341}" destId="{EB42A5C5-F50B-4CB0-A1FB-C1204BFEE9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64D94-3364-C74A-BB35-1A13B9E298F9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የተለያዩ</a:t>
          </a: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የህብረተስብ</a:t>
          </a: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ፍላጎቶቹን</a:t>
          </a: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ማሰባሰብና</a:t>
          </a: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መወከል</a:t>
          </a:r>
          <a:endParaRPr lang="en-US" sz="3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5400000">
        <a:off x="2535" y="870268"/>
        <a:ext cx="2487699" cy="2610802"/>
      </dsp:txXfrm>
    </dsp:sp>
    <dsp:sp modelId="{F86EFFDC-CFFC-884F-BDB3-CB2D9AB2057B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የመንግስት</a:t>
          </a: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ስልጣን</a:t>
          </a: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መያዝና</a:t>
          </a: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መምራት</a:t>
          </a:r>
          <a:endParaRPr lang="en-US" sz="3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>
            <a:spcBef>
              <a:spcPct val="0"/>
            </a:spcBef>
          </a:pPr>
          <a:endParaRPr lang="en-US" sz="3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5400000">
        <a:off x="2676811" y="870268"/>
        <a:ext cx="2487699" cy="2610802"/>
      </dsp:txXfrm>
    </dsp:sp>
    <dsp:sp modelId="{90049958-39A6-2F44-B2B3-FCE3EBD1A392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የፖሊሲ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አማራጮችን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ማቅረብ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5351088" y="870268"/>
        <a:ext cx="2487699" cy="2610802"/>
      </dsp:txXfrm>
    </dsp:sp>
    <dsp:sp modelId="{0BFAC371-712C-834F-BB65-0608FCA6245C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bg2">
                  <a:lumMod val="25000"/>
                </a:schemeClr>
              </a:solidFill>
            </a:rPr>
            <a:t>የመንግስት</a:t>
          </a:r>
          <a:r>
            <a:rPr lang="en-US" sz="32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bg2">
                  <a:lumMod val="25000"/>
                </a:schemeClr>
              </a:solidFill>
            </a:rPr>
            <a:t>አመራሮችን</a:t>
          </a:r>
          <a:r>
            <a:rPr lang="en-US" sz="32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bg2">
                  <a:lumMod val="25000"/>
                </a:schemeClr>
              </a:solidFill>
            </a:rPr>
            <a:t>ማፍራትና</a:t>
          </a:r>
          <a:r>
            <a:rPr lang="en-US" sz="32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3200" kern="1200" dirty="0" err="1">
              <a:solidFill>
                <a:schemeClr val="bg2">
                  <a:lumMod val="25000"/>
                </a:schemeClr>
              </a:solidFill>
            </a:rPr>
            <a:t>ማብቃት</a:t>
          </a:r>
          <a:endParaRPr lang="en-US" sz="32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8025365" y="870268"/>
        <a:ext cx="2487699" cy="26108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9A253-F4CC-4EAB-9487-A0FDB7F62F2B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/>
            <a:t>ጥቆማ</a:t>
          </a:r>
          <a:r>
            <a:rPr lang="en-US" sz="4900" kern="1200" dirty="0"/>
            <a:t> </a:t>
          </a:r>
          <a:r>
            <a:rPr lang="en-US" sz="4900" kern="1200" dirty="0" err="1"/>
            <a:t>መቀበል</a:t>
          </a:r>
          <a:endParaRPr lang="en-US" sz="4900" kern="1200" dirty="0"/>
        </a:p>
      </dsp:txBody>
      <dsp:txXfrm>
        <a:off x="307345" y="1546"/>
        <a:ext cx="3222855" cy="1933713"/>
      </dsp:txXfrm>
    </dsp:sp>
    <dsp:sp modelId="{19018C02-2A4F-4926-8D57-F7245AE9AC9E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/>
            <a:t>ቅድመ</a:t>
          </a:r>
          <a:r>
            <a:rPr lang="en-US" sz="4900" kern="1200" dirty="0"/>
            <a:t> </a:t>
          </a:r>
          <a:r>
            <a:rPr lang="en-US" sz="4900" kern="1200" dirty="0" err="1"/>
            <a:t>ማጣራት</a:t>
          </a:r>
          <a:endParaRPr lang="en-US" sz="4900" kern="1200" dirty="0"/>
        </a:p>
      </dsp:txBody>
      <dsp:txXfrm>
        <a:off x="3852486" y="1546"/>
        <a:ext cx="3222855" cy="1933713"/>
      </dsp:txXfrm>
    </dsp:sp>
    <dsp:sp modelId="{DF63820E-D4B3-4940-A77B-800E1C397911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/>
            <a:t>ኬዙን</a:t>
          </a:r>
          <a:r>
            <a:rPr lang="en-US" sz="4900" kern="1200" dirty="0"/>
            <a:t> </a:t>
          </a:r>
          <a:r>
            <a:rPr lang="en-US" sz="4900" kern="1200" dirty="0" err="1"/>
            <a:t>ፋይል</a:t>
          </a:r>
          <a:r>
            <a:rPr lang="en-US" sz="4900" kern="1200" dirty="0"/>
            <a:t> </a:t>
          </a:r>
          <a:r>
            <a:rPr lang="en-US" sz="4900" kern="1200" dirty="0" err="1"/>
            <a:t>ማድረግ</a:t>
          </a:r>
          <a:endParaRPr lang="en-US" sz="4900" kern="1200" dirty="0"/>
        </a:p>
      </dsp:txBody>
      <dsp:txXfrm>
        <a:off x="7397627" y="1546"/>
        <a:ext cx="3222855" cy="1933713"/>
      </dsp:txXfrm>
    </dsp:sp>
    <dsp:sp modelId="{413B34B5-4F55-4A60-BCB4-83A2A51BEB1F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/>
            <a:t>ምርመራ</a:t>
          </a:r>
          <a:endParaRPr lang="en-US" sz="4900" kern="1200" dirty="0"/>
        </a:p>
      </dsp:txBody>
      <dsp:txXfrm>
        <a:off x="307345" y="2257545"/>
        <a:ext cx="3222855" cy="1933713"/>
      </dsp:txXfrm>
    </dsp:sp>
    <dsp:sp modelId="{13891115-3AEE-4617-A941-F9BF9486E512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Review</a:t>
          </a:r>
        </a:p>
      </dsp:txBody>
      <dsp:txXfrm>
        <a:off x="3852486" y="2257545"/>
        <a:ext cx="3222855" cy="1933713"/>
      </dsp:txXfrm>
    </dsp:sp>
    <dsp:sp modelId="{C8D212BB-68A2-417E-9F91-111E733719F5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4900" kern="1200" dirty="0"/>
            <a:t>እርምጃ</a:t>
          </a:r>
          <a:endParaRPr lang="en-US" sz="4900" kern="1200" dirty="0"/>
        </a:p>
      </dsp:txBody>
      <dsp:txXfrm>
        <a:off x="7397627" y="2257545"/>
        <a:ext cx="3222855" cy="19337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34C9B-F079-E04C-8975-7B813912E8E1}">
      <dsp:nvSpPr>
        <dsp:cNvPr id="0" name=""/>
        <dsp:cNvSpPr/>
      </dsp:nvSpPr>
      <dsp:spPr>
        <a:xfrm rot="10800000">
          <a:off x="1393105" y="2964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የአባላት የስልጣን ባለቤትነት </a:t>
          </a:r>
        </a:p>
      </dsp:txBody>
      <dsp:txXfrm rot="10800000">
        <a:off x="1511780" y="2964"/>
        <a:ext cx="5205091" cy="474701"/>
      </dsp:txXfrm>
    </dsp:sp>
    <dsp:sp modelId="{665C79BE-3DE9-6D4F-95D1-7100E27C08AA}">
      <dsp:nvSpPr>
        <dsp:cNvPr id="0" name=""/>
        <dsp:cNvSpPr/>
      </dsp:nvSpPr>
      <dsp:spPr>
        <a:xfrm>
          <a:off x="1288792" y="2964"/>
          <a:ext cx="208626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22A8E-05B9-954A-83CA-EC3DC32525EA}">
      <dsp:nvSpPr>
        <dsp:cNvPr id="0" name=""/>
        <dsp:cNvSpPr/>
      </dsp:nvSpPr>
      <dsp:spPr>
        <a:xfrm rot="10800000">
          <a:off x="1365097" y="619367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የሃሳብ ነጻነት፣ አሳታፊነት ግልጽነትና እኩልነት</a:t>
          </a:r>
        </a:p>
      </dsp:txBody>
      <dsp:txXfrm rot="10800000">
        <a:off x="1483772" y="619367"/>
        <a:ext cx="5205091" cy="474701"/>
      </dsp:txXfrm>
    </dsp:sp>
    <dsp:sp modelId="{FBDDDE3C-F225-4A42-86E3-FCA03A4C5207}">
      <dsp:nvSpPr>
        <dsp:cNvPr id="0" name=""/>
        <dsp:cNvSpPr/>
      </dsp:nvSpPr>
      <dsp:spPr>
        <a:xfrm>
          <a:off x="1316799" y="619367"/>
          <a:ext cx="96596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7EB75-8901-F542-A143-EF32D522F95D}">
      <dsp:nvSpPr>
        <dsp:cNvPr id="0" name=""/>
        <dsp:cNvSpPr/>
      </dsp:nvSpPr>
      <dsp:spPr>
        <a:xfrm rot="10800000">
          <a:off x="1352385" y="1235770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በዴሞክራሲያዊ እሴቶች፣ በህግና ስርአት መምራት</a:t>
          </a:r>
        </a:p>
      </dsp:txBody>
      <dsp:txXfrm rot="10800000">
        <a:off x="1471060" y="1235770"/>
        <a:ext cx="5205091" cy="474701"/>
      </dsp:txXfrm>
    </dsp:sp>
    <dsp:sp modelId="{E052EFA4-29AE-E54D-8F59-9F10E8A13E6B}">
      <dsp:nvSpPr>
        <dsp:cNvPr id="0" name=""/>
        <dsp:cNvSpPr/>
      </dsp:nvSpPr>
      <dsp:spPr>
        <a:xfrm>
          <a:off x="1329511" y="1235770"/>
          <a:ext cx="45746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B08E0-2A43-F940-9790-AE4584BC3BF5}">
      <dsp:nvSpPr>
        <dsp:cNvPr id="0" name=""/>
        <dsp:cNvSpPr/>
      </dsp:nvSpPr>
      <dsp:spPr>
        <a:xfrm rot="10800000">
          <a:off x="1355761" y="1852173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>
              <a:solidFill>
                <a:schemeClr val="tx1">
                  <a:lumMod val="95000"/>
                  <a:lumOff val="5000"/>
                </a:schemeClr>
              </a:solidFill>
            </a:rPr>
            <a:t>የአመራሮችና የአባላት ዲሲፕሊን</a:t>
          </a:r>
        </a:p>
      </dsp:txBody>
      <dsp:txXfrm rot="10800000">
        <a:off x="1474436" y="1852173"/>
        <a:ext cx="5205091" cy="474701"/>
      </dsp:txXfrm>
    </dsp:sp>
    <dsp:sp modelId="{D3323405-2836-DC40-B809-40F7D64F96F9}">
      <dsp:nvSpPr>
        <dsp:cNvPr id="0" name=""/>
        <dsp:cNvSpPr/>
      </dsp:nvSpPr>
      <dsp:spPr>
        <a:xfrm>
          <a:off x="1326135" y="1852173"/>
          <a:ext cx="59252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1FE83-DD1A-3943-A0C0-7AC955D3BCC6}">
      <dsp:nvSpPr>
        <dsp:cNvPr id="0" name=""/>
        <dsp:cNvSpPr/>
      </dsp:nvSpPr>
      <dsp:spPr>
        <a:xfrm rot="10800000">
          <a:off x="1352385" y="2468575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ግልጽ የአደረጃጀትና የአሰራር ስርአት</a:t>
          </a:r>
        </a:p>
      </dsp:txBody>
      <dsp:txXfrm rot="10800000">
        <a:off x="1471060" y="2468575"/>
        <a:ext cx="5205091" cy="474701"/>
      </dsp:txXfrm>
    </dsp:sp>
    <dsp:sp modelId="{9FCD662F-1EA7-BF49-BFBE-B523EB42F5EC}">
      <dsp:nvSpPr>
        <dsp:cNvPr id="0" name=""/>
        <dsp:cNvSpPr/>
      </dsp:nvSpPr>
      <dsp:spPr>
        <a:xfrm>
          <a:off x="1329511" y="2468575"/>
          <a:ext cx="45746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2FC53-18C2-8449-AAE8-F5A3097AD1FC}">
      <dsp:nvSpPr>
        <dsp:cNvPr id="0" name=""/>
        <dsp:cNvSpPr/>
      </dsp:nvSpPr>
      <dsp:spPr>
        <a:xfrm rot="10800000">
          <a:off x="1365097" y="3084978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የስልጣን ዘመን ገደብ መኖር</a:t>
          </a:r>
        </a:p>
      </dsp:txBody>
      <dsp:txXfrm rot="10800000">
        <a:off x="1483772" y="3084978"/>
        <a:ext cx="5205091" cy="474701"/>
      </dsp:txXfrm>
    </dsp:sp>
    <dsp:sp modelId="{7748ED60-D17C-3641-B4A8-003835770657}">
      <dsp:nvSpPr>
        <dsp:cNvPr id="0" name=""/>
        <dsp:cNvSpPr/>
      </dsp:nvSpPr>
      <dsp:spPr>
        <a:xfrm>
          <a:off x="1316799" y="3084978"/>
          <a:ext cx="96596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D95EA-D13C-114B-9369-31AC3816A666}">
      <dsp:nvSpPr>
        <dsp:cNvPr id="0" name=""/>
        <dsp:cNvSpPr/>
      </dsp:nvSpPr>
      <dsp:spPr>
        <a:xfrm rot="10800000">
          <a:off x="1382149" y="3701381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ግልጽ የጎንዮሽና የተዋረድ  የግንኙነት ስርአት</a:t>
          </a:r>
        </a:p>
      </dsp:txBody>
      <dsp:txXfrm rot="10800000">
        <a:off x="1500824" y="3701381"/>
        <a:ext cx="5205091" cy="474701"/>
      </dsp:txXfrm>
    </dsp:sp>
    <dsp:sp modelId="{FF211F08-3595-F24B-85C0-567442576282}">
      <dsp:nvSpPr>
        <dsp:cNvPr id="0" name=""/>
        <dsp:cNvSpPr/>
      </dsp:nvSpPr>
      <dsp:spPr>
        <a:xfrm flipH="1">
          <a:off x="1299748" y="3701381"/>
          <a:ext cx="164801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66D2F-6045-4544-94E6-AD763EB48BAE}">
      <dsp:nvSpPr>
        <dsp:cNvPr id="0" name=""/>
        <dsp:cNvSpPr/>
      </dsp:nvSpPr>
      <dsp:spPr>
        <a:xfrm rot="10800000">
          <a:off x="1352385" y="4317784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የፓርቲ ዶክሜንቶችና መረጃዎች ተደራሽነት</a:t>
          </a:r>
        </a:p>
      </dsp:txBody>
      <dsp:txXfrm rot="10800000">
        <a:off x="1471060" y="4317784"/>
        <a:ext cx="5205091" cy="474701"/>
      </dsp:txXfrm>
    </dsp:sp>
    <dsp:sp modelId="{93CC13DE-A2A7-3B4F-A029-2F7A14D7C712}">
      <dsp:nvSpPr>
        <dsp:cNvPr id="0" name=""/>
        <dsp:cNvSpPr/>
      </dsp:nvSpPr>
      <dsp:spPr>
        <a:xfrm>
          <a:off x="1329511" y="4317784"/>
          <a:ext cx="45746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CBFED-DA06-6044-B310-BB90262868F0}">
      <dsp:nvSpPr>
        <dsp:cNvPr id="0" name=""/>
        <dsp:cNvSpPr/>
      </dsp:nvSpPr>
      <dsp:spPr>
        <a:xfrm rot="10800000">
          <a:off x="1352385" y="4934187"/>
          <a:ext cx="5323766" cy="47470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3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ግልጽ ያለመግባባቶች መፍቻ ስርአት</a:t>
          </a:r>
        </a:p>
      </dsp:txBody>
      <dsp:txXfrm rot="10800000">
        <a:off x="1471060" y="4934187"/>
        <a:ext cx="5205091" cy="474701"/>
      </dsp:txXfrm>
    </dsp:sp>
    <dsp:sp modelId="{2034FDA3-7670-3143-8F15-639055D2F972}">
      <dsp:nvSpPr>
        <dsp:cNvPr id="0" name=""/>
        <dsp:cNvSpPr/>
      </dsp:nvSpPr>
      <dsp:spPr>
        <a:xfrm>
          <a:off x="1329511" y="4934187"/>
          <a:ext cx="45746" cy="4747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E7F72-96F1-F04B-8102-CAD26DD25AAD}">
      <dsp:nvSpPr>
        <dsp:cNvPr id="0" name=""/>
        <dsp:cNvSpPr/>
      </dsp:nvSpPr>
      <dsp:spPr>
        <a:xfrm>
          <a:off x="0" y="0"/>
          <a:ext cx="7844590" cy="7108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/>
            <a:t>በፓርቲ ጉባኤ የጸደቀ የፓርቲ ፕሮግራምና መተዳደሪያ ደንብ</a:t>
          </a:r>
          <a:endParaRPr lang="x-none" sz="2400" kern="1200" dirty="0"/>
        </a:p>
      </dsp:txBody>
      <dsp:txXfrm>
        <a:off x="1640001" y="0"/>
        <a:ext cx="6204588" cy="710834"/>
      </dsp:txXfrm>
    </dsp:sp>
    <dsp:sp modelId="{08287D63-E449-C146-8A67-94FC1CD82AB4}">
      <dsp:nvSpPr>
        <dsp:cNvPr id="0" name=""/>
        <dsp:cNvSpPr/>
      </dsp:nvSpPr>
      <dsp:spPr>
        <a:xfrm flipV="1">
          <a:off x="832683" y="292485"/>
          <a:ext cx="45718" cy="12586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1C6664-CAAD-1B43-9984-27924B44C324}">
      <dsp:nvSpPr>
        <dsp:cNvPr id="0" name=""/>
        <dsp:cNvSpPr/>
      </dsp:nvSpPr>
      <dsp:spPr>
        <a:xfrm>
          <a:off x="0" y="781917"/>
          <a:ext cx="7844590" cy="7108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814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dirty="0">
              <a:latin typeface="Calibri" panose="020F0502020204030204"/>
              <a:ea typeface="+mn-ea"/>
              <a:cs typeface="+mn-cs"/>
            </a:rPr>
            <a:t>በፕሮግራምና መተዳደሪያ ደንብን መሰረት የወጡ አሰራሮች </a:t>
          </a:r>
        </a:p>
      </dsp:txBody>
      <dsp:txXfrm>
        <a:off x="1640001" y="781917"/>
        <a:ext cx="6204588" cy="710834"/>
      </dsp:txXfrm>
    </dsp:sp>
    <dsp:sp modelId="{9347DD17-C75C-924D-A8CE-1F7F0A50035C}">
      <dsp:nvSpPr>
        <dsp:cNvPr id="0" name=""/>
        <dsp:cNvSpPr/>
      </dsp:nvSpPr>
      <dsp:spPr>
        <a:xfrm flipH="1">
          <a:off x="832683" y="1030860"/>
          <a:ext cx="45718" cy="2129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C79C72-80EB-C445-9A20-AA6E61E92167}">
      <dsp:nvSpPr>
        <dsp:cNvPr id="0" name=""/>
        <dsp:cNvSpPr/>
      </dsp:nvSpPr>
      <dsp:spPr>
        <a:xfrm>
          <a:off x="0" y="1563835"/>
          <a:ext cx="7844590" cy="7108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/>
            <a:t>የፓርቲው አባላት የሚመሩበት የስነምግባር ኮድ </a:t>
          </a:r>
        </a:p>
      </dsp:txBody>
      <dsp:txXfrm>
        <a:off x="1640001" y="1563835"/>
        <a:ext cx="6204588" cy="710834"/>
      </dsp:txXfrm>
    </dsp:sp>
    <dsp:sp modelId="{C041A75F-9512-6E40-8D74-DD84132F5BED}">
      <dsp:nvSpPr>
        <dsp:cNvPr id="0" name=""/>
        <dsp:cNvSpPr/>
      </dsp:nvSpPr>
      <dsp:spPr>
        <a:xfrm>
          <a:off x="832683" y="1824265"/>
          <a:ext cx="45718" cy="1899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D144E5-E33B-914A-96CC-975A4887242C}">
      <dsp:nvSpPr>
        <dsp:cNvPr id="0" name=""/>
        <dsp:cNvSpPr/>
      </dsp:nvSpPr>
      <dsp:spPr>
        <a:xfrm>
          <a:off x="0" y="2345752"/>
          <a:ext cx="7844590" cy="7108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/>
            <a:t>የስነምግባርና የውስጥ ቁጥጥር ገለልተኛ መዋቅር</a:t>
          </a:r>
        </a:p>
      </dsp:txBody>
      <dsp:txXfrm>
        <a:off x="1640001" y="2345752"/>
        <a:ext cx="6204588" cy="710834"/>
      </dsp:txXfrm>
    </dsp:sp>
    <dsp:sp modelId="{F2C7E362-9D14-7344-9E0B-48CF7F720524}">
      <dsp:nvSpPr>
        <dsp:cNvPr id="0" name=""/>
        <dsp:cNvSpPr/>
      </dsp:nvSpPr>
      <dsp:spPr>
        <a:xfrm flipH="1">
          <a:off x="832683" y="2590154"/>
          <a:ext cx="45718" cy="2220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CF7460-6B6B-004B-A5AD-2752C0EF436C}">
      <dsp:nvSpPr>
        <dsp:cNvPr id="0" name=""/>
        <dsp:cNvSpPr/>
      </dsp:nvSpPr>
      <dsp:spPr>
        <a:xfrm>
          <a:off x="0" y="3127670"/>
          <a:ext cx="7844590" cy="7108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2400" kern="1200" dirty="0"/>
            <a:t>ግንባታን ማእከል ያደረገ የምዘናና የግምገማ ስርአት</a:t>
          </a:r>
        </a:p>
      </dsp:txBody>
      <dsp:txXfrm>
        <a:off x="1640001" y="3127670"/>
        <a:ext cx="6204588" cy="710834"/>
      </dsp:txXfrm>
    </dsp:sp>
    <dsp:sp modelId="{F03BABBB-5C61-AD47-8BAC-A76C17669F52}">
      <dsp:nvSpPr>
        <dsp:cNvPr id="0" name=""/>
        <dsp:cNvSpPr/>
      </dsp:nvSpPr>
      <dsp:spPr>
        <a:xfrm flipV="1">
          <a:off x="832683" y="3334975"/>
          <a:ext cx="45718" cy="2962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F4FCB7-3E6C-B945-9490-2FB5C79F8935}">
      <dsp:nvSpPr>
        <dsp:cNvPr id="0" name=""/>
        <dsp:cNvSpPr/>
      </dsp:nvSpPr>
      <dsp:spPr>
        <a:xfrm>
          <a:off x="0" y="3909588"/>
          <a:ext cx="7844590" cy="7108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2400" kern="1200" dirty="0"/>
            <a:t>ከስህተት ፍለጋና ከመጠቃቃት የጸዳ የዲስፕሊን ርምጃ </a:t>
          </a:r>
        </a:p>
        <a:p>
          <a:pPr algn="l">
            <a:spcBef>
              <a:spcPct val="0"/>
            </a:spcBef>
          </a:pPr>
          <a:endParaRPr lang="x-none" sz="2400" kern="1200" dirty="0"/>
        </a:p>
      </dsp:txBody>
      <dsp:txXfrm>
        <a:off x="1640001" y="3909588"/>
        <a:ext cx="6204588" cy="710834"/>
      </dsp:txXfrm>
    </dsp:sp>
    <dsp:sp modelId="{EE0C2FD5-D164-DC4B-BEBB-E8F20B0DBEEF}">
      <dsp:nvSpPr>
        <dsp:cNvPr id="0" name=""/>
        <dsp:cNvSpPr/>
      </dsp:nvSpPr>
      <dsp:spPr>
        <a:xfrm flipV="1">
          <a:off x="827066" y="4133424"/>
          <a:ext cx="56951" cy="2631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2B7439-3E9C-3E4A-8A10-5A6E940FC83E}">
      <dsp:nvSpPr>
        <dsp:cNvPr id="0" name=""/>
        <dsp:cNvSpPr/>
      </dsp:nvSpPr>
      <dsp:spPr>
        <a:xfrm>
          <a:off x="0" y="4691505"/>
          <a:ext cx="7844590" cy="7108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/>
            <a:t>የቅሬታ ማቅረቢያ ስርአት</a:t>
          </a:r>
          <a:endParaRPr lang="x-none" sz="2400" kern="1200" dirty="0"/>
        </a:p>
      </dsp:txBody>
      <dsp:txXfrm>
        <a:off x="1640001" y="4691505"/>
        <a:ext cx="6204588" cy="710834"/>
      </dsp:txXfrm>
    </dsp:sp>
    <dsp:sp modelId="{EAB94C45-8C35-7846-8B9C-A1B400B8B645}">
      <dsp:nvSpPr>
        <dsp:cNvPr id="0" name=""/>
        <dsp:cNvSpPr/>
      </dsp:nvSpPr>
      <dsp:spPr>
        <a:xfrm flipH="1">
          <a:off x="832683" y="4864349"/>
          <a:ext cx="45718" cy="36514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A1CD4-96FB-524A-B665-F566CF41862F}">
      <dsp:nvSpPr>
        <dsp:cNvPr id="0" name=""/>
        <dsp:cNvSpPr/>
      </dsp:nvSpPr>
      <dsp:spPr>
        <a:xfrm>
          <a:off x="0" y="0"/>
          <a:ext cx="10243635" cy="4351338"/>
        </a:xfrm>
        <a:prstGeom prst="rightArrow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CA3AC-7198-C043-B86E-1485F5A77CAC}">
      <dsp:nvSpPr>
        <dsp:cNvPr id="0" name=""/>
        <dsp:cNvSpPr/>
      </dsp:nvSpPr>
      <dsp:spPr>
        <a:xfrm>
          <a:off x="832458" y="386333"/>
          <a:ext cx="8396831" cy="357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chemeClr val="bg2">
                  <a:lumMod val="10000"/>
                  <a:alpha val="81000"/>
                </a:schemeClr>
              </a:solidFill>
            </a:rPr>
            <a:t>የውጭ</a:t>
          </a:r>
          <a:r>
            <a:rPr lang="en-US" sz="4000" kern="1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  <a:alpha val="81000"/>
                </a:schemeClr>
              </a:solidFill>
            </a:rPr>
            <a:t>ሀገር</a:t>
          </a:r>
          <a:r>
            <a:rPr lang="en-US" sz="4000" kern="1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  <a:alpha val="81000"/>
                </a:schemeClr>
              </a:solidFill>
            </a:rPr>
            <a:t>ፓለቲካ</a:t>
          </a:r>
          <a:r>
            <a:rPr lang="en-US" sz="4000" kern="1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  <a:alpha val="81000"/>
                </a:schemeClr>
              </a:solidFill>
            </a:rPr>
            <a:t>ፓርቲዎች</a:t>
          </a:r>
          <a:r>
            <a:rPr lang="en-US" sz="4000" kern="1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  <a:alpha val="81000"/>
                </a:schemeClr>
              </a:solidFill>
            </a:rPr>
            <a:t>የውስጥ</a:t>
          </a:r>
          <a:r>
            <a:rPr lang="en-US" sz="4000" kern="1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  <a:alpha val="81000"/>
                </a:schemeClr>
              </a:solidFill>
            </a:rPr>
            <a:t>ቁጥጥር</a:t>
          </a:r>
          <a:r>
            <a:rPr lang="en-US" sz="4000" kern="1200" dirty="0">
              <a:solidFill>
                <a:schemeClr val="bg2">
                  <a:lumMod val="10000"/>
                  <a:alpha val="81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  <a:alpha val="81000"/>
                </a:schemeClr>
              </a:solidFill>
            </a:rPr>
            <a:t>ተሞክሮ</a:t>
          </a:r>
          <a:endParaRPr lang="x-none" sz="4000" kern="1200" dirty="0"/>
        </a:p>
      </dsp:txBody>
      <dsp:txXfrm>
        <a:off x="832458" y="386333"/>
        <a:ext cx="8396831" cy="3573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6A24-BAF2-4975-AD42-317790729CD4}">
      <dsp:nvSpPr>
        <dsp:cNvPr id="0" name=""/>
        <dsp:cNvSpPr/>
      </dsp:nvSpPr>
      <dsp:spPr>
        <a:xfrm>
          <a:off x="0" y="295658"/>
          <a:ext cx="10515600" cy="868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3300" kern="1200"/>
            <a:t>የማርክሲስት ፓርቲዎች አብዮታዊ ባህርይ</a:t>
          </a:r>
          <a:r>
            <a:rPr lang="en-US" sz="3300" kern="1200"/>
            <a:t> መላበስ</a:t>
          </a:r>
        </a:p>
      </dsp:txBody>
      <dsp:txXfrm>
        <a:off x="42408" y="338066"/>
        <a:ext cx="10430784" cy="783909"/>
      </dsp:txXfrm>
    </dsp:sp>
    <dsp:sp modelId="{BE18B7C2-3878-4163-BABA-8198D7B8B47F}">
      <dsp:nvSpPr>
        <dsp:cNvPr id="0" name=""/>
        <dsp:cNvSpPr/>
      </dsp:nvSpPr>
      <dsp:spPr>
        <a:xfrm>
          <a:off x="0" y="1259423"/>
          <a:ext cx="10515600" cy="868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3300" kern="1200"/>
            <a:t>የግል ጥቅም ቦታ የሌለው የፓርቲ ግንባታ ስርዓት መከተል</a:t>
          </a:r>
          <a:endParaRPr lang="en-US" sz="3300" kern="1200"/>
        </a:p>
      </dsp:txBody>
      <dsp:txXfrm>
        <a:off x="42408" y="1301831"/>
        <a:ext cx="10430784" cy="783909"/>
      </dsp:txXfrm>
    </dsp:sp>
    <dsp:sp modelId="{28004474-A2DE-4201-9ABA-7CF14047E522}">
      <dsp:nvSpPr>
        <dsp:cNvPr id="0" name=""/>
        <dsp:cNvSpPr/>
      </dsp:nvSpPr>
      <dsp:spPr>
        <a:xfrm>
          <a:off x="0" y="2223189"/>
          <a:ext cx="10515600" cy="868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3300" kern="1200"/>
            <a:t>የፓርቲውን ጠንካራ የራስ ሪፎርም ተሞክሮና መንፈስ ማስቀጠል</a:t>
          </a:r>
          <a:endParaRPr lang="en-US" sz="3300" kern="1200"/>
        </a:p>
      </dsp:txBody>
      <dsp:txXfrm>
        <a:off x="42408" y="2265597"/>
        <a:ext cx="10430784" cy="783909"/>
      </dsp:txXfrm>
    </dsp:sp>
    <dsp:sp modelId="{E7C32E15-8C21-427A-9E90-2BF33D95816C}">
      <dsp:nvSpPr>
        <dsp:cNvPr id="0" name=""/>
        <dsp:cNvSpPr/>
      </dsp:nvSpPr>
      <dsp:spPr>
        <a:xfrm>
          <a:off x="0" y="3186954"/>
          <a:ext cx="10515600" cy="868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3300" kern="1200"/>
            <a:t>የፓርቲው የማዕከላዊ ኮሚቴ ጠንካራ ቁጥጥር ለማጠናከር</a:t>
          </a:r>
          <a:endParaRPr lang="en-US" sz="3300" kern="1200"/>
        </a:p>
      </dsp:txBody>
      <dsp:txXfrm>
        <a:off x="42408" y="3229362"/>
        <a:ext cx="10430784" cy="783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73B1-3131-4C47-95CA-35EBBB5E64F5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2C08D-1D6B-43F2-BE1E-F97251A6A448}">
      <dsp:nvSpPr>
        <dsp:cNvPr id="0" name=""/>
        <dsp:cNvSpPr/>
      </dsp:nvSpPr>
      <dsp:spPr>
        <a:xfrm>
          <a:off x="0" y="66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የተቀናጀና የተዋሃደ የማዕከላዊ ኮሚቴ አመራር ሰጪነት</a:t>
          </a:r>
        </a:p>
      </dsp:txBody>
      <dsp:txXfrm>
        <a:off x="0" y="665"/>
        <a:ext cx="6666833" cy="605843"/>
      </dsp:txXfrm>
    </dsp:sp>
    <dsp:sp modelId="{E5C337EE-B42F-4E1A-AC2F-727544ED712C}">
      <dsp:nvSpPr>
        <dsp:cNvPr id="0" name=""/>
        <dsp:cNvSpPr/>
      </dsp:nvSpPr>
      <dsp:spPr>
        <a:xfrm>
          <a:off x="0" y="60650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795808"/>
                <a:satOff val="1350"/>
                <a:lumOff val="-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5808"/>
                <a:satOff val="1350"/>
                <a:lumOff val="-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5808"/>
                <a:satOff val="1350"/>
                <a:lumOff val="-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95808"/>
              <a:satOff val="1350"/>
              <a:lumOff val="-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0E17E-151F-4AF7-85B7-895EB1678E3E}">
      <dsp:nvSpPr>
        <dsp:cNvPr id="0" name=""/>
        <dsp:cNvSpPr/>
      </dsp:nvSpPr>
      <dsp:spPr>
        <a:xfrm>
          <a:off x="0" y="60650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“ታላቁን ሶሻሊስታዊ አብዮት” እንደ መሪ ኮከብ መያዝ</a:t>
          </a:r>
        </a:p>
      </dsp:txBody>
      <dsp:txXfrm>
        <a:off x="0" y="606508"/>
        <a:ext cx="6666833" cy="605843"/>
      </dsp:txXfrm>
    </dsp:sp>
    <dsp:sp modelId="{E884EED6-081D-4315-8C9B-86080FD41476}">
      <dsp:nvSpPr>
        <dsp:cNvPr id="0" name=""/>
        <dsp:cNvSpPr/>
      </dsp:nvSpPr>
      <dsp:spPr>
        <a:xfrm>
          <a:off x="0" y="121235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1591615"/>
                <a:satOff val="2700"/>
                <a:lumOff val="-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1615"/>
                <a:satOff val="2700"/>
                <a:lumOff val="-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1615"/>
                <a:satOff val="2700"/>
                <a:lumOff val="-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591615"/>
              <a:satOff val="2700"/>
              <a:lumOff val="-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86F8F-03BB-43F9-9DB0-73478067493C}">
      <dsp:nvSpPr>
        <dsp:cNvPr id="0" name=""/>
        <dsp:cNvSpPr/>
      </dsp:nvSpPr>
      <dsp:spPr>
        <a:xfrm>
          <a:off x="0" y="1212352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የወቅቱን አመራር እሳቤዎች በምልዓት መተግበር</a:t>
          </a:r>
        </a:p>
      </dsp:txBody>
      <dsp:txXfrm>
        <a:off x="0" y="1212352"/>
        <a:ext cx="6666833" cy="605843"/>
      </dsp:txXfrm>
    </dsp:sp>
    <dsp:sp modelId="{5634A0C3-CF3C-40B0-B540-FC86FFBA02AA}">
      <dsp:nvSpPr>
        <dsp:cNvPr id="0" name=""/>
        <dsp:cNvSpPr/>
      </dsp:nvSpPr>
      <dsp:spPr>
        <a:xfrm>
          <a:off x="0" y="181819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2387423"/>
                <a:satOff val="4050"/>
                <a:lumOff val="-1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87423"/>
                <a:satOff val="4050"/>
                <a:lumOff val="-1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87423"/>
                <a:satOff val="4050"/>
                <a:lumOff val="-1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387423"/>
              <a:satOff val="4050"/>
              <a:lumOff val="-1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44FB44-8B4C-46CF-BA8D-36A2F94D6584}">
      <dsp:nvSpPr>
        <dsp:cNvPr id="0" name=""/>
        <dsp:cNvSpPr/>
      </dsp:nvSpPr>
      <dsp:spPr>
        <a:xfrm>
          <a:off x="0" y="181819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ረጅም ጊዜ የሚመሩ ፓርቲዎችን የቀውስ ካቴና መስበር</a:t>
          </a:r>
        </a:p>
      </dsp:txBody>
      <dsp:txXfrm>
        <a:off x="0" y="1818195"/>
        <a:ext cx="6666833" cy="605843"/>
      </dsp:txXfrm>
    </dsp:sp>
    <dsp:sp modelId="{38485797-3430-48A7-981B-E37603180980}">
      <dsp:nvSpPr>
        <dsp:cNvPr id="0" name=""/>
        <dsp:cNvSpPr/>
      </dsp:nvSpPr>
      <dsp:spPr>
        <a:xfrm>
          <a:off x="0" y="242403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183231"/>
                <a:satOff val="5400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C9E28-9344-451F-B698-458D502EE11A}">
      <dsp:nvSpPr>
        <dsp:cNvPr id="0" name=""/>
        <dsp:cNvSpPr/>
      </dsp:nvSpPr>
      <dsp:spPr>
        <a:xfrm>
          <a:off x="0" y="242403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“የግዙፍ ፓርቲ”ነት ዋነኛ ተግዳሮትን በቀጣይነት እየፈቱ መሄድ</a:t>
          </a:r>
        </a:p>
      </dsp:txBody>
      <dsp:txXfrm>
        <a:off x="0" y="2424038"/>
        <a:ext cx="6666833" cy="605843"/>
      </dsp:txXfrm>
    </dsp:sp>
    <dsp:sp modelId="{5AFB0ABB-7A47-49F1-BE38-21B98DDE66BD}">
      <dsp:nvSpPr>
        <dsp:cNvPr id="0" name=""/>
        <dsp:cNvSpPr/>
      </dsp:nvSpPr>
      <dsp:spPr>
        <a:xfrm>
          <a:off x="0" y="302988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979038"/>
                <a:satOff val="6750"/>
                <a:lumOff val="-2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79038"/>
                <a:satOff val="6750"/>
                <a:lumOff val="-2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79038"/>
                <a:satOff val="6750"/>
                <a:lumOff val="-2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979038"/>
              <a:satOff val="6750"/>
              <a:lumOff val="-2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E42B0-0E9E-45DF-B193-6DC38CBD0BF1}">
      <dsp:nvSpPr>
        <dsp:cNvPr id="0" name=""/>
        <dsp:cNvSpPr/>
      </dsp:nvSpPr>
      <dsp:spPr>
        <a:xfrm>
          <a:off x="0" y="302988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የወጣውን ጥብቅና ሁሉን አቀፍ የፓርቲ ገቨርናንስ እያጠናከሩ መሄድ</a:t>
          </a:r>
        </a:p>
      </dsp:txBody>
      <dsp:txXfrm>
        <a:off x="0" y="3029881"/>
        <a:ext cx="6666833" cy="605843"/>
      </dsp:txXfrm>
    </dsp:sp>
    <dsp:sp modelId="{7C19DF3C-FD83-4A3F-8387-5E92261D832D}">
      <dsp:nvSpPr>
        <dsp:cNvPr id="0" name=""/>
        <dsp:cNvSpPr/>
      </dsp:nvSpPr>
      <dsp:spPr>
        <a:xfrm>
          <a:off x="0" y="3635724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4774846"/>
                <a:satOff val="8100"/>
                <a:lumOff val="-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74846"/>
                <a:satOff val="8100"/>
                <a:lumOff val="-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74846"/>
                <a:satOff val="8100"/>
                <a:lumOff val="-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774846"/>
              <a:satOff val="8100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20290F-4F1C-4EED-B197-43C63A8A2F9D}">
      <dsp:nvSpPr>
        <dsp:cNvPr id="0" name=""/>
        <dsp:cNvSpPr/>
      </dsp:nvSpPr>
      <dsp:spPr>
        <a:xfrm>
          <a:off x="0" y="3635724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ጠንካራ የአመራሮች ስብስብና ተቋማትን መፍጠር</a:t>
          </a:r>
        </a:p>
      </dsp:txBody>
      <dsp:txXfrm>
        <a:off x="0" y="3635724"/>
        <a:ext cx="6666833" cy="605843"/>
      </dsp:txXfrm>
    </dsp:sp>
    <dsp:sp modelId="{28D3AC04-C3F6-410F-B54B-764006284D49}">
      <dsp:nvSpPr>
        <dsp:cNvPr id="0" name=""/>
        <dsp:cNvSpPr/>
      </dsp:nvSpPr>
      <dsp:spPr>
        <a:xfrm>
          <a:off x="0" y="424156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5570654"/>
                <a:satOff val="9450"/>
                <a:lumOff val="-3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70654"/>
                <a:satOff val="9450"/>
                <a:lumOff val="-3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70654"/>
                <a:satOff val="9450"/>
                <a:lumOff val="-3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570654"/>
              <a:satOff val="9450"/>
              <a:lumOff val="-3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6A3050-3BC9-4762-A4F7-13ACB411A3F3}">
      <dsp:nvSpPr>
        <dsp:cNvPr id="0" name=""/>
        <dsp:cNvSpPr/>
      </dsp:nvSpPr>
      <dsp:spPr>
        <a:xfrm>
          <a:off x="0" y="4241567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ስነምግባር ግንባታ፣ እርምትና እርምጃን ያለምህረት መፈጸም</a:t>
          </a:r>
        </a:p>
      </dsp:txBody>
      <dsp:txXfrm>
        <a:off x="0" y="4241567"/>
        <a:ext cx="6666833" cy="605843"/>
      </dsp:txXfrm>
    </dsp:sp>
    <dsp:sp modelId="{9D5BC605-887B-4023-BCBD-FFF45EE95CB8}">
      <dsp:nvSpPr>
        <dsp:cNvPr id="0" name=""/>
        <dsp:cNvSpPr/>
      </dsp:nvSpPr>
      <dsp:spPr>
        <a:xfrm>
          <a:off x="0" y="484741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1C23E8-8EAC-4506-81FF-A92A37467E8B}">
      <dsp:nvSpPr>
        <dsp:cNvPr id="0" name=""/>
        <dsp:cNvSpPr/>
      </dsp:nvSpPr>
      <dsp:spPr>
        <a:xfrm>
          <a:off x="0" y="484741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ዙሪያ መለስ ሱፐርቪዥን  ማድረግ</a:t>
          </a:r>
        </a:p>
      </dsp:txBody>
      <dsp:txXfrm>
        <a:off x="0" y="4847411"/>
        <a:ext cx="6666833" cy="605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7B7CF-B1A4-46D8-97CD-81A8D36321D1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5A62A-6A81-4DE4-89A1-E66B9AE2FFAE}">
      <dsp:nvSpPr>
        <dsp:cNvPr id="0" name=""/>
        <dsp:cNvSpPr/>
      </dsp:nvSpPr>
      <dsp:spPr>
        <a:xfrm rot="8100000">
          <a:off x="70860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7463C-68A2-4A7D-94BB-53726B457093}">
      <dsp:nvSpPr>
        <dsp:cNvPr id="0" name=""/>
        <dsp:cNvSpPr/>
      </dsp:nvSpPr>
      <dsp:spPr>
        <a:xfrm>
          <a:off x="105113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7D3CA-5DBC-4CBC-9AE6-06940859FB35}">
      <dsp:nvSpPr>
        <dsp:cNvPr id="0" name=""/>
        <dsp:cNvSpPr/>
      </dsp:nvSpPr>
      <dsp:spPr>
        <a:xfrm>
          <a:off x="443054" y="855332"/>
          <a:ext cx="2594791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Central Committee of Supervision </a:t>
          </a:r>
        </a:p>
      </dsp:txBody>
      <dsp:txXfrm>
        <a:off x="443054" y="855332"/>
        <a:ext cx="2594791" cy="1241070"/>
      </dsp:txXfrm>
    </dsp:sp>
    <dsp:sp modelId="{09EC8DC3-4FB8-4F9B-9F6D-5F9779B5FEAD}">
      <dsp:nvSpPr>
        <dsp:cNvPr id="0" name=""/>
        <dsp:cNvSpPr/>
      </dsp:nvSpPr>
      <dsp:spPr>
        <a:xfrm>
          <a:off x="443054" y="419280"/>
          <a:ext cx="2594791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1927–1949</a:t>
          </a:r>
        </a:p>
      </dsp:txBody>
      <dsp:txXfrm>
        <a:off x="443054" y="419280"/>
        <a:ext cx="2594791" cy="436051"/>
      </dsp:txXfrm>
    </dsp:sp>
    <dsp:sp modelId="{13F95FEF-1AFC-4112-9CF5-50448E412828}">
      <dsp:nvSpPr>
        <dsp:cNvPr id="0" name=""/>
        <dsp:cNvSpPr/>
      </dsp:nvSpPr>
      <dsp:spPr>
        <a:xfrm>
          <a:off x="225028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1A350-29A3-4E1D-9457-FA6AC8B7D05F}">
      <dsp:nvSpPr>
        <dsp:cNvPr id="0" name=""/>
        <dsp:cNvSpPr/>
      </dsp:nvSpPr>
      <dsp:spPr>
        <a:xfrm>
          <a:off x="185783" y="2057157"/>
          <a:ext cx="78489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874A-EC32-44FF-AED9-7247108F6204}">
      <dsp:nvSpPr>
        <dsp:cNvPr id="0" name=""/>
        <dsp:cNvSpPr/>
      </dsp:nvSpPr>
      <dsp:spPr>
        <a:xfrm rot="18900000">
          <a:off x="1628374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1273292"/>
            <a:satOff val="2160"/>
            <a:lumOff val="-78"/>
            <a:alphaOff val="0"/>
          </a:schemeClr>
        </a:solidFill>
        <a:ln w="12700" cap="flat" cmpd="sng" algn="ctr">
          <a:solidFill>
            <a:schemeClr val="accent2">
              <a:hueOff val="1273292"/>
              <a:satOff val="2160"/>
              <a:lumOff val="-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2A883-9457-4FD1-BF88-00B509EEEAFC}">
      <dsp:nvSpPr>
        <dsp:cNvPr id="0" name=""/>
        <dsp:cNvSpPr/>
      </dsp:nvSpPr>
      <dsp:spPr>
        <a:xfrm>
          <a:off x="1662627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BB7B5-E88B-4FFE-892A-97E434E070CE}">
      <dsp:nvSpPr>
        <dsp:cNvPr id="0" name=""/>
        <dsp:cNvSpPr/>
      </dsp:nvSpPr>
      <dsp:spPr>
        <a:xfrm>
          <a:off x="2000567" y="2096402"/>
          <a:ext cx="2594791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Discipline Inspection Commission </a:t>
          </a:r>
        </a:p>
      </dsp:txBody>
      <dsp:txXfrm>
        <a:off x="2000567" y="2096402"/>
        <a:ext cx="2594791" cy="1241070"/>
      </dsp:txXfrm>
    </dsp:sp>
    <dsp:sp modelId="{577CC15F-2224-4848-80D1-0C5D20BD2B15}">
      <dsp:nvSpPr>
        <dsp:cNvPr id="0" name=""/>
        <dsp:cNvSpPr/>
      </dsp:nvSpPr>
      <dsp:spPr>
        <a:xfrm>
          <a:off x="2000567" y="3337472"/>
          <a:ext cx="2594791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1949–1955</a:t>
          </a:r>
        </a:p>
      </dsp:txBody>
      <dsp:txXfrm>
        <a:off x="2000567" y="3337472"/>
        <a:ext cx="2594791" cy="436051"/>
      </dsp:txXfrm>
    </dsp:sp>
    <dsp:sp modelId="{99F0052F-1AC0-4295-866F-6632154BDAA1}">
      <dsp:nvSpPr>
        <dsp:cNvPr id="0" name=""/>
        <dsp:cNvSpPr/>
      </dsp:nvSpPr>
      <dsp:spPr>
        <a:xfrm>
          <a:off x="1782542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68C8D-A645-4F1B-9077-EDAE5777D494}">
      <dsp:nvSpPr>
        <dsp:cNvPr id="0" name=""/>
        <dsp:cNvSpPr/>
      </dsp:nvSpPr>
      <dsp:spPr>
        <a:xfrm>
          <a:off x="1743297" y="2057157"/>
          <a:ext cx="78489" cy="78489"/>
        </a:xfrm>
        <a:prstGeom prst="ellips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07A2C-F1B8-48B1-B6A7-4555008C21E7}">
      <dsp:nvSpPr>
        <dsp:cNvPr id="0" name=""/>
        <dsp:cNvSpPr/>
      </dsp:nvSpPr>
      <dsp:spPr>
        <a:xfrm rot="8100000">
          <a:off x="3185888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2546585"/>
            <a:satOff val="4320"/>
            <a:lumOff val="-157"/>
            <a:alphaOff val="0"/>
          </a:schemeClr>
        </a:solidFill>
        <a:ln w="12700" cap="flat" cmpd="sng" algn="ctr">
          <a:solidFill>
            <a:schemeClr val="accent2">
              <a:hueOff val="2546585"/>
              <a:satOff val="4320"/>
              <a:lumOff val="-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E3B66-7937-4D2C-8A41-A00DA7958642}">
      <dsp:nvSpPr>
        <dsp:cNvPr id="0" name=""/>
        <dsp:cNvSpPr/>
      </dsp:nvSpPr>
      <dsp:spPr>
        <a:xfrm>
          <a:off x="3220141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9B57C-3489-4335-8472-41639E736F9A}">
      <dsp:nvSpPr>
        <dsp:cNvPr id="0" name=""/>
        <dsp:cNvSpPr/>
      </dsp:nvSpPr>
      <dsp:spPr>
        <a:xfrm>
          <a:off x="3558081" y="855332"/>
          <a:ext cx="2594791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Supervision Commission</a:t>
          </a:r>
        </a:p>
      </dsp:txBody>
      <dsp:txXfrm>
        <a:off x="3558081" y="855332"/>
        <a:ext cx="2594791" cy="1241070"/>
      </dsp:txXfrm>
    </dsp:sp>
    <dsp:sp modelId="{3EF9AFAD-BA82-4BBE-9540-193AA0B574B7}">
      <dsp:nvSpPr>
        <dsp:cNvPr id="0" name=""/>
        <dsp:cNvSpPr/>
      </dsp:nvSpPr>
      <dsp:spPr>
        <a:xfrm>
          <a:off x="3558081" y="419280"/>
          <a:ext cx="2594791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>
              <a:solidFill>
                <a:schemeClr val="tx1"/>
              </a:solidFill>
            </a:rPr>
            <a:t>1955–1969</a:t>
          </a:r>
        </a:p>
      </dsp:txBody>
      <dsp:txXfrm>
        <a:off x="3558081" y="419280"/>
        <a:ext cx="2594791" cy="436051"/>
      </dsp:txXfrm>
    </dsp:sp>
    <dsp:sp modelId="{A023466C-B9F9-4B1A-B726-2B7E310B738A}">
      <dsp:nvSpPr>
        <dsp:cNvPr id="0" name=""/>
        <dsp:cNvSpPr/>
      </dsp:nvSpPr>
      <dsp:spPr>
        <a:xfrm>
          <a:off x="3340055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9B337-99AD-4238-BC73-E8E3C6C5179A}">
      <dsp:nvSpPr>
        <dsp:cNvPr id="0" name=""/>
        <dsp:cNvSpPr/>
      </dsp:nvSpPr>
      <dsp:spPr>
        <a:xfrm>
          <a:off x="3300811" y="2057157"/>
          <a:ext cx="78489" cy="78489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28BD-7E60-4B13-89CE-283F2BC8A41A}">
      <dsp:nvSpPr>
        <dsp:cNvPr id="0" name=""/>
        <dsp:cNvSpPr/>
      </dsp:nvSpPr>
      <dsp:spPr>
        <a:xfrm rot="18900000">
          <a:off x="4743402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3819877"/>
            <a:satOff val="6480"/>
            <a:lumOff val="-235"/>
            <a:alphaOff val="0"/>
          </a:schemeClr>
        </a:solidFill>
        <a:ln w="12700" cap="flat" cmpd="sng" algn="ctr">
          <a:solidFill>
            <a:schemeClr val="accent2">
              <a:hueOff val="3819877"/>
              <a:satOff val="6480"/>
              <a:lumOff val="-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AA046-46F1-4771-8FC5-C6A65A053306}">
      <dsp:nvSpPr>
        <dsp:cNvPr id="0" name=""/>
        <dsp:cNvSpPr/>
      </dsp:nvSpPr>
      <dsp:spPr>
        <a:xfrm>
          <a:off x="4777655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3FA59-9E6B-45A2-8807-0D8EC452D644}">
      <dsp:nvSpPr>
        <dsp:cNvPr id="0" name=""/>
        <dsp:cNvSpPr/>
      </dsp:nvSpPr>
      <dsp:spPr>
        <a:xfrm>
          <a:off x="5115595" y="2096402"/>
          <a:ext cx="2594791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Dissolved</a:t>
          </a:r>
        </a:p>
      </dsp:txBody>
      <dsp:txXfrm>
        <a:off x="5115595" y="2096402"/>
        <a:ext cx="2594791" cy="1241070"/>
      </dsp:txXfrm>
    </dsp:sp>
    <dsp:sp modelId="{3A210983-4DDA-4BB1-B245-7C7A4A2B781B}">
      <dsp:nvSpPr>
        <dsp:cNvPr id="0" name=""/>
        <dsp:cNvSpPr/>
      </dsp:nvSpPr>
      <dsp:spPr>
        <a:xfrm>
          <a:off x="5115595" y="3337472"/>
          <a:ext cx="2594791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1969–1977</a:t>
          </a:r>
        </a:p>
      </dsp:txBody>
      <dsp:txXfrm>
        <a:off x="5115595" y="3337472"/>
        <a:ext cx="2594791" cy="436051"/>
      </dsp:txXfrm>
    </dsp:sp>
    <dsp:sp modelId="{3E02ED22-F91F-497B-8295-3B1448C5C7F5}">
      <dsp:nvSpPr>
        <dsp:cNvPr id="0" name=""/>
        <dsp:cNvSpPr/>
      </dsp:nvSpPr>
      <dsp:spPr>
        <a:xfrm>
          <a:off x="4897569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15BA-E2E7-467C-818B-471FB756A4E2}">
      <dsp:nvSpPr>
        <dsp:cNvPr id="0" name=""/>
        <dsp:cNvSpPr/>
      </dsp:nvSpPr>
      <dsp:spPr>
        <a:xfrm>
          <a:off x="4858325" y="2057157"/>
          <a:ext cx="78489" cy="78489"/>
        </a:xfrm>
        <a:prstGeom prst="ellips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1E521-F03D-4061-A727-6370F3DFCA17}">
      <dsp:nvSpPr>
        <dsp:cNvPr id="0" name=""/>
        <dsp:cNvSpPr/>
      </dsp:nvSpPr>
      <dsp:spPr>
        <a:xfrm rot="8100000">
          <a:off x="6300916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5093169"/>
            <a:satOff val="8640"/>
            <a:lumOff val="-314"/>
            <a:alphaOff val="0"/>
          </a:schemeClr>
        </a:solidFill>
        <a:ln w="12700" cap="flat" cmpd="sng" algn="ctr">
          <a:solidFill>
            <a:schemeClr val="accent2">
              <a:hueOff val="5093169"/>
              <a:satOff val="8640"/>
              <a:lumOff val="-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D3019-7FE6-4EE4-A351-59BE72C9F025}">
      <dsp:nvSpPr>
        <dsp:cNvPr id="0" name=""/>
        <dsp:cNvSpPr/>
      </dsp:nvSpPr>
      <dsp:spPr>
        <a:xfrm>
          <a:off x="6335169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7AA2A-8D36-418B-8B58-627D173B75EA}">
      <dsp:nvSpPr>
        <dsp:cNvPr id="0" name=""/>
        <dsp:cNvSpPr/>
      </dsp:nvSpPr>
      <dsp:spPr>
        <a:xfrm>
          <a:off x="6673109" y="855332"/>
          <a:ext cx="2594791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Central Commission for Discipline Inspection </a:t>
          </a:r>
        </a:p>
      </dsp:txBody>
      <dsp:txXfrm>
        <a:off x="6673109" y="855332"/>
        <a:ext cx="2594791" cy="1241070"/>
      </dsp:txXfrm>
    </dsp:sp>
    <dsp:sp modelId="{889A0451-66CC-4B44-BB4C-DC72E044FFC7}">
      <dsp:nvSpPr>
        <dsp:cNvPr id="0" name=""/>
        <dsp:cNvSpPr/>
      </dsp:nvSpPr>
      <dsp:spPr>
        <a:xfrm>
          <a:off x="6673109" y="419280"/>
          <a:ext cx="2594791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1977  - Now</a:t>
          </a:r>
        </a:p>
      </dsp:txBody>
      <dsp:txXfrm>
        <a:off x="6673109" y="419280"/>
        <a:ext cx="2594791" cy="436051"/>
      </dsp:txXfrm>
    </dsp:sp>
    <dsp:sp modelId="{4D1EB79F-8165-46B1-8F38-F55842290A7F}">
      <dsp:nvSpPr>
        <dsp:cNvPr id="0" name=""/>
        <dsp:cNvSpPr/>
      </dsp:nvSpPr>
      <dsp:spPr>
        <a:xfrm>
          <a:off x="6455083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D37AD-FA8C-44F2-8099-104AADB4F4AD}">
      <dsp:nvSpPr>
        <dsp:cNvPr id="0" name=""/>
        <dsp:cNvSpPr/>
      </dsp:nvSpPr>
      <dsp:spPr>
        <a:xfrm>
          <a:off x="6415839" y="2057157"/>
          <a:ext cx="78489" cy="78489"/>
        </a:xfrm>
        <a:prstGeom prst="ellips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1A0FA-390C-4786-9555-C493BCE41BEA}">
      <dsp:nvSpPr>
        <dsp:cNvPr id="0" name=""/>
        <dsp:cNvSpPr/>
      </dsp:nvSpPr>
      <dsp:spPr>
        <a:xfrm rot="18900000">
          <a:off x="7858430" y="3336486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AEA1E-F6D6-44B3-82D1-8986E5BFB4FA}">
      <dsp:nvSpPr>
        <dsp:cNvPr id="0" name=""/>
        <dsp:cNvSpPr/>
      </dsp:nvSpPr>
      <dsp:spPr>
        <a:xfrm>
          <a:off x="7892683" y="3370740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01DF5-1E6D-4881-85E6-9462F322C1A2}">
      <dsp:nvSpPr>
        <dsp:cNvPr id="0" name=""/>
        <dsp:cNvSpPr/>
      </dsp:nvSpPr>
      <dsp:spPr>
        <a:xfrm>
          <a:off x="8230623" y="1662445"/>
          <a:ext cx="2594791" cy="197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F459C-0B65-442D-B519-16ADE9D72D86}">
      <dsp:nvSpPr>
        <dsp:cNvPr id="0" name=""/>
        <dsp:cNvSpPr/>
      </dsp:nvSpPr>
      <dsp:spPr>
        <a:xfrm>
          <a:off x="8230623" y="3142940"/>
          <a:ext cx="2594791" cy="69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1993 – Party’s CCDI and Ministry of Supervision were merged</a:t>
          </a:r>
        </a:p>
      </dsp:txBody>
      <dsp:txXfrm>
        <a:off x="8230623" y="3142940"/>
        <a:ext cx="2594791" cy="695428"/>
      </dsp:txXfrm>
    </dsp:sp>
    <dsp:sp modelId="{426760FC-0F9A-43EA-9668-4566B02F60ED}">
      <dsp:nvSpPr>
        <dsp:cNvPr id="0" name=""/>
        <dsp:cNvSpPr/>
      </dsp:nvSpPr>
      <dsp:spPr>
        <a:xfrm>
          <a:off x="8012597" y="2031558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0DACA-8F2F-4B19-BD5B-C9C45E6119F3}">
      <dsp:nvSpPr>
        <dsp:cNvPr id="0" name=""/>
        <dsp:cNvSpPr/>
      </dsp:nvSpPr>
      <dsp:spPr>
        <a:xfrm>
          <a:off x="7973352" y="1992313"/>
          <a:ext cx="78489" cy="7848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14B59-3D51-45E9-B428-D42B5F42E15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8EB55-1FE5-4B7C-9835-AAA75248D88F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የፓርቲውን ሕገ-መንግስት እና ሌሎች ህጎችን ማስከበር</a:t>
          </a:r>
        </a:p>
      </dsp:txBody>
      <dsp:txXfrm>
        <a:off x="0" y="0"/>
        <a:ext cx="10515600" cy="543917"/>
      </dsp:txXfrm>
    </dsp:sp>
    <dsp:sp modelId="{A18DBCA4-A38C-446F-97CC-9D3E8ED70B18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A1EE0-70FA-478D-8107-D2C757982621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የፓርቲውን መስመር፣ መርሆች፣ ፖሊሲዎች እና ውሳኔዎች አፈጻጸም መከታተል</a:t>
          </a:r>
        </a:p>
      </dsp:txBody>
      <dsp:txXfrm>
        <a:off x="0" y="543917"/>
        <a:ext cx="10515600" cy="543917"/>
      </dsp:txXfrm>
    </dsp:sp>
    <dsp:sp modelId="{77D9B798-97E6-4BF6-BFB4-154FC6A9AEA8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70EE4-F9F6-443C-A843-750CC036A566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የፓርቲውን አሰራር ለማሻሻል እና የሙስናን ለመታገል የሚያደጉ ጥረችን ማስተባበር</a:t>
          </a:r>
        </a:p>
      </dsp:txBody>
      <dsp:txXfrm>
        <a:off x="0" y="1087834"/>
        <a:ext cx="10515600" cy="543917"/>
      </dsp:txXfrm>
    </dsp:sp>
    <dsp:sp modelId="{B17DE85D-DB86-4082-BDD7-35B0E091E2A8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7BA99-135B-468A-B9E1-0AD094AA86D7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የፓርቲ አባላትን ስለመብት፣ ግዴታ፣ ዲሲፕሊንና ውሳኔዎች ማሰልጠን </a:t>
          </a:r>
        </a:p>
      </dsp:txBody>
      <dsp:txXfrm>
        <a:off x="0" y="1631751"/>
        <a:ext cx="10515600" cy="543917"/>
      </dsp:txXfrm>
    </dsp:sp>
    <dsp:sp modelId="{FD41DD84-935F-4809-AE2C-C5621FEB6A2E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53662-ADBA-4B10-A0CB-F8B7F1769982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የፓርቲ አመራሮች የተልዕኮ አፈጻጸማቸውን በበላይነት መከታተልና መቆጣጠር</a:t>
          </a:r>
        </a:p>
      </dsp:txBody>
      <dsp:txXfrm>
        <a:off x="0" y="2175669"/>
        <a:ext cx="10515600" cy="543917"/>
      </dsp:txXfrm>
    </dsp:sp>
    <dsp:sp modelId="{A910B428-61E0-4129-BFF0-1D2B625B1F2E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0781A-9119-473F-A3DD-D602610211E0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የአሰራር ጥሰት ጉዳዮችን መፈተሽና ተገቢ እርምጃ መውሰድ፣</a:t>
          </a:r>
        </a:p>
      </dsp:txBody>
      <dsp:txXfrm>
        <a:off x="0" y="2719586"/>
        <a:ext cx="10515600" cy="543917"/>
      </dsp:txXfrm>
    </dsp:sp>
    <dsp:sp modelId="{AE8E3C33-6CDD-4726-AA63-964CB0BC44AF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F178-CD2B-42A8-8AB5-86B2454146DA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በፓርቲ አባላት የሚነሱ ቅሬታዎችንና ስሞታዎችን መመርመር</a:t>
          </a:r>
        </a:p>
      </dsp:txBody>
      <dsp:txXfrm>
        <a:off x="0" y="3263503"/>
        <a:ext cx="10515600" cy="543917"/>
      </dsp:txXfrm>
    </dsp:sp>
    <dsp:sp modelId="{4EE72E7E-BBF3-4294-9959-6B1594A49118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FE4D2-7FB2-4E97-A6FA-B503C16C4882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የፓርቲ አባላት መብት መከበሩን ማረጋገጥ</a:t>
          </a:r>
        </a:p>
      </dsp:txBody>
      <dsp:txXfrm>
        <a:off x="0" y="3807420"/>
        <a:ext cx="10515600" cy="5439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BEFD2-87BB-4853-A78B-2D1C76AF3502}">
      <dsp:nvSpPr>
        <dsp:cNvPr id="0" name=""/>
        <dsp:cNvSpPr/>
      </dsp:nvSpPr>
      <dsp:spPr>
        <a:xfrm>
          <a:off x="0" y="417244"/>
          <a:ext cx="7336769" cy="7107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ግዙፍ ተቋም ነው</a:t>
          </a:r>
        </a:p>
      </dsp:txBody>
      <dsp:txXfrm>
        <a:off x="34697" y="451941"/>
        <a:ext cx="7267375" cy="641381"/>
      </dsp:txXfrm>
    </dsp:sp>
    <dsp:sp modelId="{DF646024-7387-43FE-96B6-ED8D6D724D88}">
      <dsp:nvSpPr>
        <dsp:cNvPr id="0" name=""/>
        <dsp:cNvSpPr/>
      </dsp:nvSpPr>
      <dsp:spPr>
        <a:xfrm>
          <a:off x="0" y="1128020"/>
          <a:ext cx="7336769" cy="16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94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/>
            <a:t>27 የሥራ ክፍሎች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/>
            <a:t>ከ1000 በላይ ሰራተኛ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/>
            <a:t>የስልጠና እና የጥናትና ምርምር ማዕከላት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/>
            <a:t>እለታዊ ጋዜጣ፣ መጽሄት፣ ማተሚያ</a:t>
          </a:r>
        </a:p>
      </dsp:txBody>
      <dsp:txXfrm>
        <a:off x="0" y="1128020"/>
        <a:ext cx="7336769" cy="1620809"/>
      </dsp:txXfrm>
    </dsp:sp>
    <dsp:sp modelId="{AA216A50-59BF-4AAA-8BC3-6076ED9713E3}">
      <dsp:nvSpPr>
        <dsp:cNvPr id="0" name=""/>
        <dsp:cNvSpPr/>
      </dsp:nvSpPr>
      <dsp:spPr>
        <a:xfrm>
          <a:off x="0" y="2748830"/>
          <a:ext cx="7336769" cy="710775"/>
        </a:xfrm>
        <a:prstGeom prst="roundRect">
          <a:avLst/>
        </a:prstGeom>
        <a:gradFill rotWithShape="0">
          <a:gsLst>
            <a:gs pos="0">
              <a:schemeClr val="accent5">
                <a:hueOff val="368749"/>
                <a:satOff val="4187"/>
                <a:lumOff val="37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8749"/>
                <a:satOff val="4187"/>
                <a:lumOff val="37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8749"/>
                <a:satOff val="4187"/>
                <a:lumOff val="37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በኮንግረስ የሚመረጡ 130 አባላት</a:t>
          </a:r>
        </a:p>
      </dsp:txBody>
      <dsp:txXfrm>
        <a:off x="34697" y="2783527"/>
        <a:ext cx="7267375" cy="641381"/>
      </dsp:txXfrm>
    </dsp:sp>
    <dsp:sp modelId="{F0D04E81-06F2-47FF-AA2F-F590025F4E80}">
      <dsp:nvSpPr>
        <dsp:cNvPr id="0" name=""/>
        <dsp:cNvSpPr/>
      </dsp:nvSpPr>
      <dsp:spPr>
        <a:xfrm>
          <a:off x="0" y="3537365"/>
          <a:ext cx="7336769" cy="710775"/>
        </a:xfrm>
        <a:prstGeom prst="roundRect">
          <a:avLst/>
        </a:prstGeom>
        <a:gradFill rotWithShape="0">
          <a:gsLst>
            <a:gs pos="0">
              <a:schemeClr val="accent5">
                <a:hueOff val="737499"/>
                <a:satOff val="8374"/>
                <a:lumOff val="75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37499"/>
                <a:satOff val="8374"/>
                <a:lumOff val="75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37499"/>
                <a:satOff val="8374"/>
                <a:lumOff val="75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ቋሚ</a:t>
          </a:r>
          <a:r>
            <a:rPr lang="en-US" sz="2700" kern="1200" dirty="0"/>
            <a:t> </a:t>
          </a:r>
          <a:r>
            <a:rPr lang="en-US" sz="2700" kern="1200" dirty="0" err="1"/>
            <a:t>ኮሚቴ</a:t>
          </a:r>
          <a:r>
            <a:rPr lang="en-US" sz="2700" kern="1200" dirty="0"/>
            <a:t>፣ </a:t>
          </a:r>
          <a:r>
            <a:rPr lang="en-US" sz="2700" kern="1200" dirty="0" err="1"/>
            <a:t>ሴክሬታሪና</a:t>
          </a:r>
          <a:r>
            <a:rPr lang="en-US" sz="2700" kern="1200" dirty="0"/>
            <a:t> </a:t>
          </a:r>
          <a:r>
            <a:rPr lang="en-US" sz="2700" kern="1200" dirty="0" err="1"/>
            <a:t>ምክትል</a:t>
          </a:r>
          <a:r>
            <a:rPr lang="en-US" sz="2700" kern="1200" dirty="0"/>
            <a:t> </a:t>
          </a:r>
          <a:r>
            <a:rPr lang="en-US" sz="2700" kern="1200" dirty="0" err="1"/>
            <a:t>ሴክሬታሪ</a:t>
          </a:r>
          <a:r>
            <a:rPr lang="en-US" sz="2700" kern="1200" dirty="0"/>
            <a:t> </a:t>
          </a:r>
          <a:r>
            <a:rPr lang="en-US" sz="2700" kern="1200" dirty="0" err="1"/>
            <a:t>ይመርጣል</a:t>
          </a:r>
          <a:endParaRPr lang="en-US" sz="2700" kern="1200" dirty="0"/>
        </a:p>
      </dsp:txBody>
      <dsp:txXfrm>
        <a:off x="34697" y="3572062"/>
        <a:ext cx="7267375" cy="641381"/>
      </dsp:txXfrm>
    </dsp:sp>
    <dsp:sp modelId="{EB42A5C5-F50B-4CB0-A1FB-C1204BFEE9E5}">
      <dsp:nvSpPr>
        <dsp:cNvPr id="0" name=""/>
        <dsp:cNvSpPr/>
      </dsp:nvSpPr>
      <dsp:spPr>
        <a:xfrm>
          <a:off x="0" y="4325900"/>
          <a:ext cx="7336769" cy="710775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ምርጫው ለማዕከላዊ ኮሚቴ ቀርቦ ይጸድቃል</a:t>
          </a:r>
        </a:p>
      </dsp:txBody>
      <dsp:txXfrm>
        <a:off x="34697" y="4360597"/>
        <a:ext cx="7267375" cy="641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4FE8C-9EBF-DA46-AE93-BEED40C1DE51}" type="datetimeFigureOut">
              <a:rPr lang="x-none" smtClean="0"/>
              <a:t>3/13/2025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BCA75-E82C-B84E-B3A9-46B019DE6E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871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CC 171 Alternate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3E69-BA74-40E4-9F23-276CFA818F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በፓርቲው</a:t>
            </a:r>
            <a:r>
              <a:rPr lang="en-US" dirty="0"/>
              <a:t> 5ኛ </a:t>
            </a:r>
            <a:r>
              <a:rPr lang="en-US" dirty="0" err="1"/>
              <a:t>ጉባዔ</a:t>
            </a:r>
            <a:r>
              <a:rPr lang="en-US" dirty="0"/>
              <a:t> በ1927 </a:t>
            </a:r>
            <a:r>
              <a:rPr lang="en-US" dirty="0" err="1"/>
              <a:t>ተመሰረተ</a:t>
            </a:r>
            <a:endParaRPr lang="en-US" dirty="0"/>
          </a:p>
          <a:p>
            <a:pPr marL="1085850" lvl="2" indent="-171450">
              <a:buFontTx/>
              <a:buChar char="-"/>
            </a:pPr>
            <a:r>
              <a:rPr lang="en-US" dirty="0"/>
              <a:t>1977 – 1982 Members were elected by Party Committees 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1993 – Party’s CCDI and Ministry of Supervision were merged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3E69-BA74-40E4-9F23-276CFA818F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ማስጠንቀቂያ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ከባድ</a:t>
            </a:r>
            <a:r>
              <a:rPr lang="en-US" dirty="0"/>
              <a:t> </a:t>
            </a:r>
            <a:r>
              <a:rPr lang="en-US" dirty="0" err="1"/>
              <a:t>ማስጠንቀቂያ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ከፓርቲ</a:t>
            </a:r>
            <a:r>
              <a:rPr lang="en-US" dirty="0"/>
              <a:t> </a:t>
            </a:r>
            <a:r>
              <a:rPr lang="en-US" dirty="0" err="1"/>
              <a:t>ሃላፊነት</a:t>
            </a:r>
            <a:r>
              <a:rPr lang="en-US" dirty="0"/>
              <a:t> </a:t>
            </a:r>
            <a:r>
              <a:rPr lang="en-US" dirty="0" err="1"/>
              <a:t>ማንሳት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የፓርቲ</a:t>
            </a:r>
            <a:r>
              <a:rPr lang="en-US" dirty="0"/>
              <a:t> </a:t>
            </a:r>
            <a:r>
              <a:rPr lang="en-US" dirty="0" err="1"/>
              <a:t>ሃላፊነት</a:t>
            </a:r>
            <a:r>
              <a:rPr lang="en-US" dirty="0"/>
              <a:t> </a:t>
            </a:r>
            <a:r>
              <a:rPr lang="en-US" dirty="0" err="1"/>
              <a:t>እገዳ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ከፓርቲ</a:t>
            </a:r>
            <a:r>
              <a:rPr lang="en-US" dirty="0"/>
              <a:t> </a:t>
            </a:r>
            <a:r>
              <a:rPr lang="en-US" dirty="0" err="1"/>
              <a:t>አባልነት</a:t>
            </a:r>
            <a:r>
              <a:rPr lang="en-US" dirty="0"/>
              <a:t> </a:t>
            </a:r>
            <a:r>
              <a:rPr lang="en-US" dirty="0" err="1"/>
              <a:t>ማባረር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ተቋማት</a:t>
            </a:r>
            <a:r>
              <a:rPr lang="en-US" dirty="0"/>
              <a:t> </a:t>
            </a:r>
            <a:r>
              <a:rPr lang="en-US" dirty="0" err="1"/>
              <a:t>ከሆኑ</a:t>
            </a:r>
            <a:r>
              <a:rPr lang="en-US" dirty="0"/>
              <a:t>፦ </a:t>
            </a:r>
            <a:r>
              <a:rPr lang="en-US" dirty="0" err="1"/>
              <a:t>መልሶ</a:t>
            </a:r>
            <a:r>
              <a:rPr lang="en-US" dirty="0"/>
              <a:t> </a:t>
            </a:r>
            <a:r>
              <a:rPr lang="en-US" dirty="0" err="1"/>
              <a:t>ማደራጀት</a:t>
            </a:r>
            <a:r>
              <a:rPr lang="en-US" dirty="0"/>
              <a:t> </a:t>
            </a:r>
            <a:r>
              <a:rPr lang="en-US" dirty="0" err="1"/>
              <a:t>እና</a:t>
            </a:r>
            <a:r>
              <a:rPr lang="en-US" dirty="0"/>
              <a:t> </a:t>
            </a:r>
            <a:r>
              <a:rPr lang="en-US" dirty="0" err="1"/>
              <a:t>ማፍረስ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3E69-BA74-40E4-9F23-276CFA818F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r>
              <a:rPr lang="en-US" dirty="0"/>
              <a:t>“One Agency, Two Names”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Dual functions of party and state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Discipline inspection with administrative supervision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3E69-BA74-40E4-9F23-276CFA818F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- 3,801 </a:t>
            </a:r>
            <a:r>
              <a:rPr lang="en-US" dirty="0" err="1"/>
              <a:t>መመሪያዎች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3E69-BA74-40E4-9F23-276CFA818F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5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157">
            <a:extLst>
              <a:ext uri="{FF2B5EF4-FFF2-40B4-BE49-F238E27FC236}">
                <a16:creationId xmlns:a16="http://schemas.microsoft.com/office/drawing/2014/main" xmlns="" id="{E107480D-9799-9F84-F7BD-B5CE8E2A4E13}"/>
              </a:ext>
            </a:extLst>
          </p:cNvPr>
          <p:cNvSpPr/>
          <p:nvPr/>
        </p:nvSpPr>
        <p:spPr>
          <a:xfrm>
            <a:off x="6459538" y="3505200"/>
            <a:ext cx="258762" cy="2587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958"/>
              <a:gd name="f8" fmla="val 17505"/>
              <a:gd name="f9" fmla="val 17372"/>
              <a:gd name="f10" fmla="val 16944"/>
              <a:gd name="f11" fmla="val 16242"/>
              <a:gd name="f12" fmla="val 15945"/>
              <a:gd name="f13" fmla="val 15117"/>
              <a:gd name="f14" fmla="val 15413"/>
              <a:gd name="f15" fmla="val 14189"/>
              <a:gd name="f16" fmla="val 14975"/>
              <a:gd name="f17" fmla="val 13657"/>
              <a:gd name="f18" fmla="val 14531"/>
              <a:gd name="f19" fmla="val 13491"/>
              <a:gd name="f20" fmla="val 14057"/>
              <a:gd name="f21" fmla="val 13377"/>
              <a:gd name="f22" fmla="val 13728"/>
              <a:gd name="f23" fmla="val 13428"/>
              <a:gd name="f24" fmla="val 13351"/>
              <a:gd name="f25" fmla="val 13649"/>
              <a:gd name="f26" fmla="val 12904"/>
              <a:gd name="f27" fmla="val 13815"/>
              <a:gd name="f28" fmla="val 12567"/>
              <a:gd name="f29" fmla="val 13972"/>
              <a:gd name="f30" fmla="val 12286"/>
              <a:gd name="f31" fmla="val 14117"/>
              <a:gd name="f32" fmla="val 12028"/>
              <a:gd name="f33" fmla="val 14730"/>
              <a:gd name="f34" fmla="val 10934"/>
              <a:gd name="f35" fmla="val 15203"/>
              <a:gd name="f36" fmla="val 10145"/>
              <a:gd name="f37" fmla="val 7348"/>
              <a:gd name="f38" fmla="val 3162"/>
              <a:gd name="f39" fmla="val 12787"/>
              <a:gd name="f40" fmla="val 2951"/>
              <a:gd name="f41" fmla="val 12309"/>
              <a:gd name="f42" fmla="val 11917"/>
              <a:gd name="f43" fmla="val 11672"/>
              <a:gd name="f44" fmla="val 3037"/>
              <a:gd name="f45" fmla="val 11435"/>
              <a:gd name="f46" fmla="val 3121"/>
              <a:gd name="f47" fmla="val 11175"/>
              <a:gd name="f48" fmla="val 3213"/>
              <a:gd name="f49" fmla="val 10907"/>
              <a:gd name="f50" fmla="val 3309"/>
              <a:gd name="f51" fmla="val 10296"/>
              <a:gd name="f52" fmla="val 3319"/>
              <a:gd name="f53" fmla="val 9190"/>
              <a:gd name="f54" fmla="val 3337"/>
              <a:gd name="f55" fmla="val 6873"/>
              <a:gd name="f56" fmla="val 3375"/>
              <a:gd name="f57" fmla="val 7226"/>
              <a:gd name="f58" fmla="val 9919"/>
              <a:gd name="f59" fmla="val 7574"/>
              <a:gd name="f60" fmla="val 11156"/>
              <a:gd name="f61" fmla="val 8125"/>
              <a:gd name="f62" fmla="val 12150"/>
              <a:gd name="f63" fmla="val 8266"/>
              <a:gd name="f64" fmla="val 12404"/>
              <a:gd name="f65" fmla="val 8399"/>
              <a:gd name="f66" fmla="val 12645"/>
              <a:gd name="f67" fmla="val 8505"/>
              <a:gd name="f68" fmla="val 12885"/>
              <a:gd name="f69" fmla="val 8973"/>
              <a:gd name="f70" fmla="val 13949"/>
              <a:gd name="f71" fmla="val 8631"/>
              <a:gd name="f72" fmla="val 14693"/>
              <a:gd name="f73" fmla="val 7426"/>
              <a:gd name="f74" fmla="val 15224"/>
              <a:gd name="f75" fmla="val 5905"/>
              <a:gd name="f76" fmla="val 15897"/>
              <a:gd name="f77" fmla="val 5188"/>
              <a:gd name="f78" fmla="val 16247"/>
              <a:gd name="f79" fmla="val 3693"/>
              <a:gd name="f80" fmla="val 17562"/>
              <a:gd name="f81" fmla="val 2017"/>
              <a:gd name="f82" fmla="val 15800"/>
              <a:gd name="f83" fmla="val 982"/>
              <a:gd name="f84" fmla="val 13423"/>
              <a:gd name="f85" fmla="val 10800"/>
              <a:gd name="f86" fmla="val 5377"/>
              <a:gd name="f87" fmla="val 16223"/>
              <a:gd name="f88" fmla="val 20618"/>
              <a:gd name="f89" fmla="val 13395"/>
              <a:gd name="f90" fmla="val 19603"/>
              <a:gd name="f91" fmla="val 15749"/>
              <a:gd name="f92" fmla="val 8356"/>
              <a:gd name="f93" fmla="val 6125"/>
              <a:gd name="f94" fmla="val 19720"/>
              <a:gd name="f95" fmla="val 4407"/>
              <a:gd name="f96" fmla="val 18242"/>
              <a:gd name="f97" fmla="val 5730"/>
              <a:gd name="f98" fmla="val 17084"/>
              <a:gd name="f99" fmla="val 6362"/>
              <a:gd name="f100" fmla="val 16767"/>
              <a:gd name="f101" fmla="val 7823"/>
              <a:gd name="f102" fmla="val 16122"/>
              <a:gd name="f103" fmla="val 9515"/>
              <a:gd name="f104" fmla="val 15375"/>
              <a:gd name="f105" fmla="val 10091"/>
              <a:gd name="f106" fmla="val 14051"/>
              <a:gd name="f107" fmla="val 9403"/>
              <a:gd name="f108" fmla="val 12489"/>
              <a:gd name="f109" fmla="val 9279"/>
              <a:gd name="f110" fmla="val 12208"/>
              <a:gd name="f111" fmla="val 9136"/>
              <a:gd name="f112" fmla="val 11949"/>
              <a:gd name="f113" fmla="val 8984"/>
              <a:gd name="f114" fmla="val 11674"/>
              <a:gd name="f115" fmla="val 8461"/>
              <a:gd name="f116" fmla="val 10732"/>
              <a:gd name="f117" fmla="val 7855"/>
              <a:gd name="f118" fmla="val 9665"/>
              <a:gd name="f119" fmla="val 4341"/>
              <a:gd name="f120" fmla="val 9224"/>
              <a:gd name="f121" fmla="val 4318"/>
              <a:gd name="f122" fmla="val 10312"/>
              <a:gd name="f123" fmla="val 4300"/>
              <a:gd name="f124" fmla="val 11084"/>
              <a:gd name="f125" fmla="val 4287"/>
              <a:gd name="f126" fmla="val 11461"/>
              <a:gd name="f127" fmla="val 4154"/>
              <a:gd name="f128" fmla="val 11763"/>
              <a:gd name="f129" fmla="val 4047"/>
              <a:gd name="f130" fmla="val 11964"/>
              <a:gd name="f131" fmla="val 3975"/>
              <a:gd name="f132" fmla="val 12086"/>
              <a:gd name="f133" fmla="val 3933"/>
              <a:gd name="f134" fmla="val 13218"/>
              <a:gd name="f135" fmla="val 14221"/>
              <a:gd name="f136" fmla="val 4830"/>
              <a:gd name="f137" fmla="val 9888"/>
              <a:gd name="f138" fmla="val 13840"/>
              <a:gd name="f139" fmla="val 10513"/>
              <a:gd name="f140" fmla="val 13261"/>
              <a:gd name="f141" fmla="val 11548"/>
              <a:gd name="f142" fmla="val 13108"/>
              <a:gd name="f143" fmla="val 11820"/>
              <a:gd name="f144" fmla="val 12943"/>
              <a:gd name="f145" fmla="val 12115"/>
              <a:gd name="f146" fmla="val 12768"/>
              <a:gd name="f147" fmla="val 12470"/>
              <a:gd name="f148" fmla="val 12430"/>
              <a:gd name="f149" fmla="val 13155"/>
              <a:gd name="f150" fmla="val 12362"/>
              <a:gd name="f151" fmla="val 13798"/>
              <a:gd name="f152" fmla="val 12565"/>
              <a:gd name="f153" fmla="val 14380"/>
              <a:gd name="f154" fmla="val 12825"/>
              <a:gd name="f155" fmla="val 15126"/>
              <a:gd name="f156" fmla="val 13502"/>
              <a:gd name="f157" fmla="val 15737"/>
              <a:gd name="f158" fmla="val 14696"/>
              <a:gd name="f159" fmla="val 16302"/>
              <a:gd name="f160" fmla="val 15675"/>
              <a:gd name="f161" fmla="val 16764"/>
              <a:gd name="f162" fmla="val 16700"/>
              <a:gd name="f163" fmla="val 17667"/>
              <a:gd name="f164" fmla="val 17251"/>
              <a:gd name="f165" fmla="val 18189"/>
              <a:gd name="f166" fmla="val 15525"/>
              <a:gd name="f167" fmla="val 19697"/>
              <a:gd name="f168" fmla="val 13272"/>
              <a:gd name="f169" fmla="val 4835"/>
              <a:gd name="f170" fmla="val 16765"/>
              <a:gd name="f171" fmla="+- 0 0 -90"/>
              <a:gd name="f172" fmla="+- 0 0 -180"/>
              <a:gd name="f173" fmla="+- 0 0 -270"/>
              <a:gd name="f174" fmla="+- 0 0 -360"/>
              <a:gd name="f175" fmla="*/ f3 1 21600"/>
              <a:gd name="f176" fmla="*/ f4 1 21600"/>
              <a:gd name="f177" fmla="val f5"/>
              <a:gd name="f178" fmla="val f6"/>
              <a:gd name="f179" fmla="*/ f171 f0 1"/>
              <a:gd name="f180" fmla="*/ f172 f0 1"/>
              <a:gd name="f181" fmla="*/ f173 f0 1"/>
              <a:gd name="f182" fmla="*/ f174 f0 1"/>
              <a:gd name="f183" fmla="+- f178 0 f177"/>
              <a:gd name="f184" fmla="*/ f179 1 f2"/>
              <a:gd name="f185" fmla="*/ f180 1 f2"/>
              <a:gd name="f186" fmla="*/ f181 1 f2"/>
              <a:gd name="f187" fmla="*/ f182 1 f2"/>
              <a:gd name="f188" fmla="*/ f183 1 2"/>
              <a:gd name="f189" fmla="*/ f183 1 21600"/>
              <a:gd name="f190" fmla="+- f184 0 f1"/>
              <a:gd name="f191" fmla="+- f185 0 f1"/>
              <a:gd name="f192" fmla="+- f186 0 f1"/>
              <a:gd name="f193" fmla="+- f187 0 f1"/>
              <a:gd name="f194" fmla="*/ f188 1 f189"/>
              <a:gd name="f195" fmla="*/ 0 1 f189"/>
              <a:gd name="f196" fmla="*/ f178 1 f189"/>
              <a:gd name="f197" fmla="*/ f195 f175 1"/>
              <a:gd name="f198" fmla="*/ f196 f175 1"/>
              <a:gd name="f199" fmla="*/ f196 f176 1"/>
              <a:gd name="f200" fmla="*/ f195 f176 1"/>
              <a:gd name="f201" fmla="*/ f194 f175 1"/>
              <a:gd name="f202" fmla="*/ f194 f176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0">
                <a:pos x="f201" y="f202"/>
              </a:cxn>
              <a:cxn ang="f191">
                <a:pos x="f201" y="f202"/>
              </a:cxn>
              <a:cxn ang="f192">
                <a:pos x="f201" y="f202"/>
              </a:cxn>
              <a:cxn ang="f193">
                <a:pos x="f201" y="f202"/>
              </a:cxn>
            </a:cxnLst>
            <a:rect l="f197" t="f200" r="f198" b="f199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5" y="f37"/>
                </a:cubicBezTo>
                <a:cubicBezTo>
                  <a:pt x="f35" y="f38"/>
                  <a:pt x="f39" y="f40"/>
                  <a:pt x="f41" y="f40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3" y="f85"/>
                </a:cubicBezTo>
                <a:cubicBezTo>
                  <a:pt x="f83" y="f86"/>
                  <a:pt x="f86" y="f83"/>
                  <a:pt x="f85" y="f83"/>
                </a:cubicBezTo>
                <a:cubicBezTo>
                  <a:pt x="f87" y="f83"/>
                  <a:pt x="f88" y="f86"/>
                  <a:pt x="f88" y="f85"/>
                </a:cubicBezTo>
                <a:cubicBezTo>
                  <a:pt x="f88" y="f89"/>
                  <a:pt x="f90" y="f91"/>
                  <a:pt x="f7" y="f8"/>
                </a:cubicBezTo>
                <a:moveTo>
                  <a:pt x="f85" y="f88"/>
                </a:moveTo>
                <a:cubicBezTo>
                  <a:pt x="f92" y="f88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7" y="f57"/>
                </a:cubicBezTo>
                <a:cubicBezTo>
                  <a:pt x="f117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41" y="f133"/>
                </a:cubicBezTo>
                <a:cubicBezTo>
                  <a:pt x="f134" y="f133"/>
                  <a:pt x="f135" y="f136"/>
                  <a:pt x="f135" y="f37"/>
                </a:cubicBezTo>
                <a:cubicBezTo>
                  <a:pt x="f135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88"/>
                  <a:pt x="f85" y="f88"/>
                </a:cubicBezTo>
                <a:moveTo>
                  <a:pt x="f85" y="f5"/>
                </a:moveTo>
                <a:cubicBezTo>
                  <a:pt x="f169" y="f5"/>
                  <a:pt x="f5" y="f169"/>
                  <a:pt x="f5" y="f85"/>
                </a:cubicBezTo>
                <a:cubicBezTo>
                  <a:pt x="f5" y="f161"/>
                  <a:pt x="f169" y="f6"/>
                  <a:pt x="f85" y="f6"/>
                </a:cubicBezTo>
                <a:cubicBezTo>
                  <a:pt x="f170" y="f6"/>
                  <a:pt x="f6" y="f161"/>
                  <a:pt x="f6" y="f85"/>
                </a:cubicBezTo>
                <a:cubicBezTo>
                  <a:pt x="f6" y="f169"/>
                  <a:pt x="f170" y="f5"/>
                  <a:pt x="f85" y="f5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lIns="38103" tIns="38103" rIns="38103" bIns="38103" anchor="ctr" anchorCtr="1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b="0" i="0" u="none" strike="noStrike" kern="0" cap="none" spc="0" baseline="0">
                <a:solidFill>
                  <a:srgbClr val="FFFFFF"/>
                </a:solidFill>
                <a:effectLst>
                  <a:outerShdw dist="12701" dir="5400000">
                    <a:srgbClr val="000000"/>
                  </a:outerShdw>
                </a:effectLst>
                <a:uFillTx/>
                <a:latin typeface="Gill Sans SemiBold"/>
                <a:ea typeface="Gill Sans SemiBold"/>
                <a:cs typeface="Gill Sans SemiBold"/>
              </a:defRPr>
            </a:pPr>
            <a:endParaRPr lang="en-US" sz="3000" kern="0">
              <a:solidFill>
                <a:srgbClr val="FFFFFF"/>
              </a:solidFill>
              <a:effectLst>
                <a:outerShdw dist="12701" dir="5400000">
                  <a:srgbClr val="000000"/>
                </a:outerShdw>
              </a:effectLst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8" name="Shape 4186">
            <a:extLst>
              <a:ext uri="{FF2B5EF4-FFF2-40B4-BE49-F238E27FC236}">
                <a16:creationId xmlns:a16="http://schemas.microsoft.com/office/drawing/2014/main" xmlns="" id="{A0A2B507-6B03-EF69-9862-1A81145CC1CC}"/>
              </a:ext>
            </a:extLst>
          </p:cNvPr>
          <p:cNvSpPr/>
          <p:nvPr/>
        </p:nvSpPr>
        <p:spPr>
          <a:xfrm>
            <a:off x="6507163" y="3897313"/>
            <a:ext cx="161925" cy="2968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700"/>
              <a:gd name="f8" fmla="val 1473"/>
              <a:gd name="f9" fmla="val 9900"/>
              <a:gd name="f10" fmla="val 9403"/>
              <a:gd name="f11" fmla="val 9000"/>
              <a:gd name="f12" fmla="val 1692"/>
              <a:gd name="f13" fmla="val 1964"/>
              <a:gd name="f14" fmla="val 2235"/>
              <a:gd name="f15" fmla="val 2455"/>
              <a:gd name="f16" fmla="val 12197"/>
              <a:gd name="f17" fmla="val 12600"/>
              <a:gd name="f18" fmla="val 19800"/>
              <a:gd name="f19" fmla="val 2945"/>
              <a:gd name="f20" fmla="val 1800"/>
              <a:gd name="f21" fmla="val 1422"/>
              <a:gd name="f22" fmla="val 2605"/>
              <a:gd name="f23" fmla="val 982"/>
              <a:gd name="f24" fmla="val 3600"/>
              <a:gd name="f25" fmla="val 18000"/>
              <a:gd name="f26" fmla="val 18993"/>
              <a:gd name="f27" fmla="val 17673"/>
              <a:gd name="f28" fmla="val 3927"/>
              <a:gd name="f29" fmla="val 19636"/>
              <a:gd name="f30" fmla="val 20179"/>
              <a:gd name="f31" fmla="val 20618"/>
              <a:gd name="f32" fmla="val 18655"/>
              <a:gd name="f33" fmla="val 1612"/>
              <a:gd name="f34" fmla="val 879"/>
              <a:gd name="f35" fmla="val 20721"/>
              <a:gd name="f36" fmla="val 19988"/>
              <a:gd name="f37" fmla="val 10800"/>
              <a:gd name="f38" fmla="val 20127"/>
              <a:gd name="f39" fmla="val 11297"/>
              <a:gd name="f40" fmla="val 19908"/>
              <a:gd name="f41" fmla="val 19366"/>
              <a:gd name="f42" fmla="val 19145"/>
              <a:gd name="f43" fmla="val 10303"/>
              <a:gd name="f44" fmla="+- 0 0 -90"/>
              <a:gd name="f45" fmla="+- 0 0 -180"/>
              <a:gd name="f46" fmla="+- 0 0 -270"/>
              <a:gd name="f47" fmla="+- 0 0 -360"/>
              <a:gd name="f48" fmla="*/ f3 1 21600"/>
              <a:gd name="f49" fmla="*/ f4 1 21600"/>
              <a:gd name="f50" fmla="val f5"/>
              <a:gd name="f51" fmla="val f6"/>
              <a:gd name="f52" fmla="*/ f44 f0 1"/>
              <a:gd name="f53" fmla="*/ f45 f0 1"/>
              <a:gd name="f54" fmla="*/ f46 f0 1"/>
              <a:gd name="f55" fmla="*/ f47 f0 1"/>
              <a:gd name="f56" fmla="+- f51 0 f50"/>
              <a:gd name="f57" fmla="*/ f52 1 f2"/>
              <a:gd name="f58" fmla="*/ f53 1 f2"/>
              <a:gd name="f59" fmla="*/ f54 1 f2"/>
              <a:gd name="f60" fmla="*/ f55 1 f2"/>
              <a:gd name="f61" fmla="*/ f56 1 2"/>
              <a:gd name="f62" fmla="*/ f56 1 21600"/>
              <a:gd name="f63" fmla="+- f57 0 f1"/>
              <a:gd name="f64" fmla="+- f58 0 f1"/>
              <a:gd name="f65" fmla="+- f59 0 f1"/>
              <a:gd name="f66" fmla="+- f60 0 f1"/>
              <a:gd name="f67" fmla="*/ f61 1 f62"/>
              <a:gd name="f68" fmla="*/ 0 1 f62"/>
              <a:gd name="f69" fmla="*/ f51 1 f62"/>
              <a:gd name="f70" fmla="*/ f68 f48 1"/>
              <a:gd name="f71" fmla="*/ f69 f48 1"/>
              <a:gd name="f72" fmla="*/ f69 f49 1"/>
              <a:gd name="f73" fmla="*/ f68 f49 1"/>
              <a:gd name="f74" fmla="*/ f67 f48 1"/>
              <a:gd name="f75" fmla="*/ f67 f49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74" y="f75"/>
              </a:cxn>
              <a:cxn ang="f64">
                <a:pos x="f74" y="f75"/>
              </a:cxn>
              <a:cxn ang="f65">
                <a:pos x="f74" y="f75"/>
              </a:cxn>
              <a:cxn ang="f66">
                <a:pos x="f74" y="f75"/>
              </a:cxn>
            </a:cxnLst>
            <a:rect l="f70" t="f73" r="f71" b="f72"/>
            <a:pathLst>
              <a:path w="21600" h="21600">
                <a:moveTo>
                  <a:pt x="f7" y="f8"/>
                </a:moveTo>
                <a:lnTo>
                  <a:pt x="f9" y="f8"/>
                </a:lnTo>
                <a:cubicBezTo>
                  <a:pt x="f10" y="f8"/>
                  <a:pt x="f11" y="f12"/>
                  <a:pt x="f11" y="f13"/>
                </a:cubicBezTo>
                <a:cubicBezTo>
                  <a:pt x="f11" y="f14"/>
                  <a:pt x="f10" y="f15"/>
                  <a:pt x="f9" y="f15"/>
                </a:cubicBezTo>
                <a:lnTo>
                  <a:pt x="f7" y="f15"/>
                </a:ln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8"/>
                  <a:pt x="f7" y="f8"/>
                </a:cubicBezTo>
                <a:moveTo>
                  <a:pt x="f18" y="f19"/>
                </a:moveTo>
                <a:lnTo>
                  <a:pt x="f20" y="f19"/>
                </a:lnTo>
                <a:lnTo>
                  <a:pt x="f20" y="f13"/>
                </a:lnTo>
                <a:cubicBezTo>
                  <a:pt x="f20" y="f21"/>
                  <a:pt x="f22" y="f23"/>
                  <a:pt x="f24" y="f23"/>
                </a:cubicBezTo>
                <a:lnTo>
                  <a:pt x="f25" y="f23"/>
                </a:lnTo>
                <a:cubicBezTo>
                  <a:pt x="f26" y="f23"/>
                  <a:pt x="f18" y="f21"/>
                  <a:pt x="f18" y="f13"/>
                </a:cubicBezTo>
                <a:cubicBezTo>
                  <a:pt x="f18" y="f13"/>
                  <a:pt x="f18" y="f19"/>
                  <a:pt x="f18" y="f19"/>
                </a:cubicBezTo>
                <a:close/>
                <a:moveTo>
                  <a:pt x="f18" y="f27"/>
                </a:moveTo>
                <a:lnTo>
                  <a:pt x="f20" y="f27"/>
                </a:lnTo>
                <a:lnTo>
                  <a:pt x="f20" y="f28"/>
                </a:lnTo>
                <a:lnTo>
                  <a:pt x="f18" y="f28"/>
                </a:lnTo>
                <a:cubicBezTo>
                  <a:pt x="f18" y="f28"/>
                  <a:pt x="f18" y="f27"/>
                  <a:pt x="f18" y="f27"/>
                </a:cubicBezTo>
                <a:close/>
                <a:moveTo>
                  <a:pt x="f18" y="f29"/>
                </a:moveTo>
                <a:cubicBezTo>
                  <a:pt x="f18" y="f30"/>
                  <a:pt x="f26" y="f31"/>
                  <a:pt x="f25" y="f31"/>
                </a:cubicBezTo>
                <a:lnTo>
                  <a:pt x="f24" y="f31"/>
                </a:lnTo>
                <a:cubicBezTo>
                  <a:pt x="f22" y="f31"/>
                  <a:pt x="f20" y="f30"/>
                  <a:pt x="f20" y="f29"/>
                </a:cubicBezTo>
                <a:lnTo>
                  <a:pt x="f20" y="f32"/>
                </a:lnTo>
                <a:lnTo>
                  <a:pt x="f18" y="f32"/>
                </a:lnTo>
                <a:cubicBezTo>
                  <a:pt x="f18" y="f32"/>
                  <a:pt x="f18" y="f29"/>
                  <a:pt x="f18" y="f29"/>
                </a:cubicBezTo>
                <a:close/>
                <a:moveTo>
                  <a:pt x="f25" y="f5"/>
                </a:moveTo>
                <a:lnTo>
                  <a:pt x="f24" y="f5"/>
                </a:lnTo>
                <a:cubicBezTo>
                  <a:pt x="f33" y="f5"/>
                  <a:pt x="f5" y="f34"/>
                  <a:pt x="f5" y="f13"/>
                </a:cubicBezTo>
                <a:lnTo>
                  <a:pt x="f5" y="f29"/>
                </a:lnTo>
                <a:cubicBezTo>
                  <a:pt x="f5" y="f35"/>
                  <a:pt x="f33" y="f6"/>
                  <a:pt x="f24" y="f6"/>
                </a:cubicBezTo>
                <a:lnTo>
                  <a:pt x="f25" y="f6"/>
                </a:lnTo>
                <a:cubicBezTo>
                  <a:pt x="f36" y="f6"/>
                  <a:pt x="f6" y="f35"/>
                  <a:pt x="f6" y="f29"/>
                </a:cubicBezTo>
                <a:lnTo>
                  <a:pt x="f6" y="f13"/>
                </a:lnTo>
                <a:cubicBezTo>
                  <a:pt x="f6" y="f34"/>
                  <a:pt x="f36" y="f5"/>
                  <a:pt x="f25" y="f5"/>
                </a:cubicBezTo>
                <a:moveTo>
                  <a:pt x="f37" y="f38"/>
                </a:moveTo>
                <a:cubicBezTo>
                  <a:pt x="f39" y="f38"/>
                  <a:pt x="f7" y="f40"/>
                  <a:pt x="f7" y="f29"/>
                </a:cubicBezTo>
                <a:cubicBezTo>
                  <a:pt x="f7" y="f41"/>
                  <a:pt x="f39" y="f42"/>
                  <a:pt x="f37" y="f42"/>
                </a:cubicBezTo>
                <a:cubicBezTo>
                  <a:pt x="f43" y="f42"/>
                  <a:pt x="f9" y="f41"/>
                  <a:pt x="f9" y="f29"/>
                </a:cubicBezTo>
                <a:cubicBezTo>
                  <a:pt x="f9" y="f40"/>
                  <a:pt x="f43" y="f38"/>
                  <a:pt x="f37" y="f38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lIns="38103" tIns="38103" rIns="38103" bIns="38103" anchor="ctr" anchorCtr="1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b="0" i="0" u="none" strike="noStrike" kern="0" cap="none" spc="0" baseline="0">
                <a:solidFill>
                  <a:srgbClr val="FFFFFF"/>
                </a:solidFill>
                <a:effectLst>
                  <a:outerShdw dist="12701" dir="5400000">
                    <a:srgbClr val="000000"/>
                  </a:outerShdw>
                </a:effectLst>
                <a:uFillTx/>
                <a:latin typeface="Gill Sans SemiBold"/>
                <a:ea typeface="Gill Sans SemiBold"/>
                <a:cs typeface="Gill Sans SemiBold"/>
              </a:defRPr>
            </a:pPr>
            <a:endParaRPr lang="en-US" sz="3000" kern="0">
              <a:solidFill>
                <a:srgbClr val="FFFFFF"/>
              </a:solidFill>
              <a:effectLst>
                <a:outerShdw dist="12701" dir="5400000">
                  <a:srgbClr val="000000"/>
                </a:outerShdw>
              </a:effectLst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9" name="Shape 4379">
            <a:extLst>
              <a:ext uri="{FF2B5EF4-FFF2-40B4-BE49-F238E27FC236}">
                <a16:creationId xmlns:a16="http://schemas.microsoft.com/office/drawing/2014/main" xmlns="" id="{FEB92456-7276-1669-5289-0358C031A361}"/>
              </a:ext>
            </a:extLst>
          </p:cNvPr>
          <p:cNvSpPr/>
          <p:nvPr/>
        </p:nvSpPr>
        <p:spPr>
          <a:xfrm>
            <a:off x="6459538" y="4327525"/>
            <a:ext cx="258762" cy="1889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618"/>
              <a:gd name="f8" fmla="val 18900"/>
              <a:gd name="f9" fmla="val 18980"/>
              <a:gd name="f10" fmla="val 20611"/>
              <a:gd name="f11" fmla="val 19058"/>
              <a:gd name="f12" fmla="val 20601"/>
              <a:gd name="f13" fmla="val 19135"/>
              <a:gd name="f14" fmla="val 14539"/>
              <a:gd name="f15" fmla="val 10800"/>
              <a:gd name="f16" fmla="val 2465"/>
              <a:gd name="f17" fmla="val 2542"/>
              <a:gd name="f18" fmla="val 2620"/>
              <a:gd name="f19" fmla="val 2700"/>
              <a:gd name="f20" fmla="val 19636"/>
              <a:gd name="f21" fmla="val 20250"/>
              <a:gd name="f22" fmla="val 1964"/>
              <a:gd name="f23" fmla="val 1849"/>
              <a:gd name="f24" fmla="val 1739"/>
              <a:gd name="f25" fmla="val 20218"/>
              <a:gd name="f26" fmla="val 1637"/>
              <a:gd name="f27" fmla="val 20168"/>
              <a:gd name="f28" fmla="val 7755"/>
              <a:gd name="f29" fmla="val 11754"/>
              <a:gd name="f30" fmla="val 9440"/>
              <a:gd name="f31" fmla="val 14072"/>
              <a:gd name="f32" fmla="val 9816"/>
              <a:gd name="f33" fmla="val 14589"/>
              <a:gd name="f34" fmla="val 10308"/>
              <a:gd name="f35" fmla="val 14847"/>
              <a:gd name="f36" fmla="val 11292"/>
              <a:gd name="f37" fmla="val 11784"/>
              <a:gd name="f38" fmla="val 12159"/>
              <a:gd name="f39" fmla="val 13845"/>
              <a:gd name="f40" fmla="val 19964"/>
              <a:gd name="f41" fmla="val 19861"/>
              <a:gd name="f42" fmla="val 19752"/>
              <a:gd name="f43" fmla="val 982"/>
              <a:gd name="f44" fmla="val 989"/>
              <a:gd name="f45" fmla="val 999"/>
              <a:gd name="f46" fmla="val 7061"/>
              <a:gd name="f47" fmla="val 1350"/>
              <a:gd name="f48" fmla="val 1382"/>
              <a:gd name="f49" fmla="val 1433"/>
              <a:gd name="f50" fmla="val 11465"/>
              <a:gd name="f51" fmla="val 13118"/>
              <a:gd name="f52" fmla="val 11288"/>
              <a:gd name="f53" fmla="val 13362"/>
              <a:gd name="f54" fmla="val 11051"/>
              <a:gd name="f55" fmla="val 13497"/>
              <a:gd name="f56" fmla="val 10549"/>
              <a:gd name="f57" fmla="val 10312"/>
              <a:gd name="f58" fmla="val 10134"/>
              <a:gd name="f59" fmla="val 879"/>
              <a:gd name="f60" fmla="val 1209"/>
              <a:gd name="f61" fmla="val 20391"/>
              <a:gd name="f62" fmla="val 20721"/>
              <a:gd name="f63" fmla="+- 0 0 -90"/>
              <a:gd name="f64" fmla="+- 0 0 -180"/>
              <a:gd name="f65" fmla="+- 0 0 -270"/>
              <a:gd name="f66" fmla="+- 0 0 -360"/>
              <a:gd name="f67" fmla="*/ f3 1 21600"/>
              <a:gd name="f68" fmla="*/ f4 1 21600"/>
              <a:gd name="f69" fmla="val f5"/>
              <a:gd name="f70" fmla="val f6"/>
              <a:gd name="f71" fmla="*/ f63 f0 1"/>
              <a:gd name="f72" fmla="*/ f64 f0 1"/>
              <a:gd name="f73" fmla="*/ f65 f0 1"/>
              <a:gd name="f74" fmla="*/ f66 f0 1"/>
              <a:gd name="f75" fmla="+- f70 0 f69"/>
              <a:gd name="f76" fmla="*/ f71 1 f2"/>
              <a:gd name="f77" fmla="*/ f72 1 f2"/>
              <a:gd name="f78" fmla="*/ f73 1 f2"/>
              <a:gd name="f79" fmla="*/ f74 1 f2"/>
              <a:gd name="f80" fmla="*/ f75 1 2"/>
              <a:gd name="f81" fmla="*/ f75 1 21600"/>
              <a:gd name="f82" fmla="+- f76 0 f1"/>
              <a:gd name="f83" fmla="+- f77 0 f1"/>
              <a:gd name="f84" fmla="+- f78 0 f1"/>
              <a:gd name="f85" fmla="+- f79 0 f1"/>
              <a:gd name="f86" fmla="*/ f80 1 f81"/>
              <a:gd name="f87" fmla="*/ 0 1 f81"/>
              <a:gd name="f88" fmla="*/ f70 1 f81"/>
              <a:gd name="f89" fmla="*/ f87 f67 1"/>
              <a:gd name="f90" fmla="*/ f88 f67 1"/>
              <a:gd name="f91" fmla="*/ f88 f68 1"/>
              <a:gd name="f92" fmla="*/ f87 f68 1"/>
              <a:gd name="f93" fmla="*/ f86 f67 1"/>
              <a:gd name="f94" fmla="*/ f86 f68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93" y="f94"/>
              </a:cxn>
              <a:cxn ang="f83">
                <a:pos x="f93" y="f94"/>
              </a:cxn>
              <a:cxn ang="f84">
                <a:pos x="f93" y="f94"/>
              </a:cxn>
              <a:cxn ang="f85">
                <a:pos x="f93" y="f94"/>
              </a:cxn>
            </a:cxnLst>
            <a:rect l="f89" t="f92" r="f90" b="f91"/>
            <a:pathLst>
              <a:path w="21600" h="21600">
                <a:moveTo>
                  <a:pt x="f7" y="f8"/>
                </a:moveTo>
                <a:cubicBezTo>
                  <a:pt x="f7" y="f9"/>
                  <a:pt x="f10" y="f11"/>
                  <a:pt x="f12" y="f13"/>
                </a:cubicBezTo>
                <a:lnTo>
                  <a:pt x="f14" y="f15"/>
                </a:lnTo>
                <a:lnTo>
                  <a:pt x="f12" y="f16"/>
                </a:lnTo>
                <a:cubicBezTo>
                  <a:pt x="f10" y="f17"/>
                  <a:pt x="f7" y="f18"/>
                  <a:pt x="f7" y="f19"/>
                </a:cubicBezTo>
                <a:cubicBezTo>
                  <a:pt x="f7" y="f19"/>
                  <a:pt x="f7" y="f8"/>
                  <a:pt x="f7" y="f8"/>
                </a:cubicBezTo>
                <a:close/>
                <a:moveTo>
                  <a:pt x="f20" y="f21"/>
                </a:moveTo>
                <a:lnTo>
                  <a:pt x="f22" y="f21"/>
                </a:lnTo>
                <a:cubicBezTo>
                  <a:pt x="f23" y="f21"/>
                  <a:pt x="f24" y="f25"/>
                  <a:pt x="f26" y="f27"/>
                </a:cubicBezTo>
                <a:lnTo>
                  <a:pt x="f28" y="f29"/>
                </a:lnTo>
                <a:lnTo>
                  <a:pt x="f30" y="f31"/>
                </a:lnTo>
                <a:cubicBezTo>
                  <a:pt x="f32" y="f33"/>
                  <a:pt x="f34" y="f35"/>
                  <a:pt x="f15" y="f35"/>
                </a:cubicBezTo>
                <a:cubicBezTo>
                  <a:pt x="f36" y="f35"/>
                  <a:pt x="f37" y="f33"/>
                  <a:pt x="f38" y="f31"/>
                </a:cubicBezTo>
                <a:lnTo>
                  <a:pt x="f39" y="f29"/>
                </a:lnTo>
                <a:lnTo>
                  <a:pt x="f40" y="f27"/>
                </a:lnTo>
                <a:cubicBezTo>
                  <a:pt x="f41" y="f25"/>
                  <a:pt x="f42" y="f21"/>
                  <a:pt x="f20" y="f21"/>
                </a:cubicBezTo>
                <a:moveTo>
                  <a:pt x="f43" y="f8"/>
                </a:moveTo>
                <a:lnTo>
                  <a:pt x="f43" y="f19"/>
                </a:lnTo>
                <a:cubicBezTo>
                  <a:pt x="f43" y="f18"/>
                  <a:pt x="f44" y="f17"/>
                  <a:pt x="f45" y="f16"/>
                </a:cubicBezTo>
                <a:lnTo>
                  <a:pt x="f46" y="f15"/>
                </a:lnTo>
                <a:lnTo>
                  <a:pt x="f45" y="f13"/>
                </a:lnTo>
                <a:cubicBezTo>
                  <a:pt x="f44" y="f11"/>
                  <a:pt x="f43" y="f9"/>
                  <a:pt x="f43" y="f8"/>
                </a:cubicBezTo>
                <a:moveTo>
                  <a:pt x="f22" y="f47"/>
                </a:moveTo>
                <a:lnTo>
                  <a:pt x="f20" y="f47"/>
                </a:lnTo>
                <a:cubicBezTo>
                  <a:pt x="f42" y="f47"/>
                  <a:pt x="f41" y="f48"/>
                  <a:pt x="f40" y="f49"/>
                </a:cubicBezTo>
                <a:lnTo>
                  <a:pt x="f50" y="f51"/>
                </a:lnTo>
                <a:cubicBezTo>
                  <a:pt x="f52" y="f53"/>
                  <a:pt x="f54" y="f55"/>
                  <a:pt x="f1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26" y="f49"/>
                </a:lnTo>
                <a:cubicBezTo>
                  <a:pt x="f24" y="f48"/>
                  <a:pt x="f23" y="f47"/>
                  <a:pt x="f22" y="f47"/>
                </a:cubicBezTo>
                <a:moveTo>
                  <a:pt x="f20" y="f5"/>
                </a:moveTo>
                <a:lnTo>
                  <a:pt x="f22" y="f5"/>
                </a:lnTo>
                <a:cubicBezTo>
                  <a:pt x="f59" y="f5"/>
                  <a:pt x="f5" y="f60"/>
                  <a:pt x="f5" y="f19"/>
                </a:cubicBezTo>
                <a:lnTo>
                  <a:pt x="f5" y="f8"/>
                </a:lnTo>
                <a:cubicBezTo>
                  <a:pt x="f5" y="f61"/>
                  <a:pt x="f59" y="f6"/>
                  <a:pt x="f22" y="f6"/>
                </a:cubicBezTo>
                <a:lnTo>
                  <a:pt x="f20" y="f6"/>
                </a:lnTo>
                <a:cubicBezTo>
                  <a:pt x="f62" y="f6"/>
                  <a:pt x="f6" y="f61"/>
                  <a:pt x="f6" y="f8"/>
                </a:cubicBezTo>
                <a:lnTo>
                  <a:pt x="f6" y="f19"/>
                </a:lnTo>
                <a:cubicBezTo>
                  <a:pt x="f6" y="f60"/>
                  <a:pt x="f62" y="f5"/>
                  <a:pt x="f20" y="f5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lIns="38103" tIns="38103" rIns="38103" bIns="38103" anchor="ctr" anchorCtr="1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b="0" i="0" u="none" strike="noStrike" kern="0" cap="none" spc="0" baseline="0">
                <a:solidFill>
                  <a:srgbClr val="FFFFFF"/>
                </a:solidFill>
                <a:effectLst>
                  <a:outerShdw dist="12701" dir="5400000">
                    <a:srgbClr val="000000"/>
                  </a:outerShdw>
                </a:effectLst>
                <a:uFillTx/>
                <a:latin typeface="Gill Sans SemiBold"/>
                <a:ea typeface="Gill Sans SemiBold"/>
                <a:cs typeface="Gill Sans SemiBold"/>
              </a:defRPr>
            </a:pPr>
            <a:endParaRPr lang="en-US" sz="3000" kern="0">
              <a:solidFill>
                <a:srgbClr val="FFFFFF"/>
              </a:solidFill>
              <a:effectLst>
                <a:outerShdw dist="12701" dir="5400000">
                  <a:srgbClr val="000000"/>
                </a:outerShdw>
              </a:effectLst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10" name="Shape 4487">
            <a:extLst>
              <a:ext uri="{FF2B5EF4-FFF2-40B4-BE49-F238E27FC236}">
                <a16:creationId xmlns:a16="http://schemas.microsoft.com/office/drawing/2014/main" xmlns="" id="{C0A44A8C-CD32-DD9A-7505-0E8D9A97162B}"/>
              </a:ext>
            </a:extLst>
          </p:cNvPr>
          <p:cNvSpPr/>
          <p:nvPr/>
        </p:nvSpPr>
        <p:spPr>
          <a:xfrm>
            <a:off x="6472238" y="4649788"/>
            <a:ext cx="233362" cy="233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850"/>
              <a:gd name="f8" fmla="val 17620"/>
              <a:gd name="f9" fmla="val 17270"/>
              <a:gd name="f10" fmla="val 17122"/>
              <a:gd name="f11" fmla="val 16604"/>
              <a:gd name="f12" fmla="val 16682"/>
              <a:gd name="f13" fmla="val 15855"/>
              <a:gd name="f14" fmla="val 16324"/>
              <a:gd name="f15" fmla="val 15868"/>
              <a:gd name="f16" fmla="val 16284"/>
              <a:gd name="f17" fmla="val 15882"/>
              <a:gd name="f18" fmla="val 16244"/>
              <a:gd name="f19" fmla="val 15896"/>
              <a:gd name="f20" fmla="val 16203"/>
              <a:gd name="f21" fmla="val 16131"/>
              <a:gd name="f22" fmla="val 15456"/>
              <a:gd name="f23" fmla="val 16320"/>
              <a:gd name="f24" fmla="val 14656"/>
              <a:gd name="f25" fmla="val 16454"/>
              <a:gd name="f26" fmla="val 13811"/>
              <a:gd name="f27" fmla="val 16471"/>
              <a:gd name="f28" fmla="val 13704"/>
              <a:gd name="f29" fmla="val 16484"/>
              <a:gd name="f30" fmla="val 13596"/>
              <a:gd name="f31" fmla="val 16499"/>
              <a:gd name="f32" fmla="val 13488"/>
              <a:gd name="f33" fmla="val 16544"/>
              <a:gd name="f34" fmla="val 13166"/>
              <a:gd name="f35" fmla="val 16581"/>
              <a:gd name="f36" fmla="val 12839"/>
              <a:gd name="f37" fmla="val 16610"/>
              <a:gd name="f38" fmla="val 12507"/>
              <a:gd name="f39" fmla="val 16621"/>
              <a:gd name="f40" fmla="val 12383"/>
              <a:gd name="f41" fmla="val 16632"/>
              <a:gd name="f42" fmla="val 12260"/>
              <a:gd name="f43" fmla="val 16641"/>
              <a:gd name="f44" fmla="val 12135"/>
              <a:gd name="f45" fmla="val 16660"/>
              <a:gd name="f46" fmla="val 11858"/>
              <a:gd name="f47" fmla="val 16664"/>
              <a:gd name="f48" fmla="val 11574"/>
              <a:gd name="f49" fmla="val 16673"/>
              <a:gd name="f50" fmla="val 11291"/>
              <a:gd name="f51" fmla="val 20598"/>
              <a:gd name="f52" fmla="val 20476"/>
              <a:gd name="f53" fmla="val 13747"/>
              <a:gd name="f54" fmla="val 19450"/>
              <a:gd name="f55" fmla="val 15962"/>
              <a:gd name="f56" fmla="val 13714"/>
              <a:gd name="f57" fmla="val 20178"/>
              <a:gd name="f58" fmla="val 13925"/>
              <a:gd name="f59" fmla="val 19957"/>
              <a:gd name="f60" fmla="val 14127"/>
              <a:gd name="f61" fmla="val 19710"/>
              <a:gd name="f62" fmla="val 14321"/>
              <a:gd name="f63" fmla="val 19444"/>
              <a:gd name="f64" fmla="val 14339"/>
              <a:gd name="f65" fmla="val 19419"/>
              <a:gd name="f66" fmla="val 14357"/>
              <a:gd name="f67" fmla="val 19394"/>
              <a:gd name="f68" fmla="val 14375"/>
              <a:gd name="f69" fmla="val 19369"/>
              <a:gd name="f70" fmla="val 14764"/>
              <a:gd name="f71" fmla="val 18822"/>
              <a:gd name="f72" fmla="val 15116"/>
              <a:gd name="f73" fmla="val 18192"/>
              <a:gd name="f74" fmla="val 15420"/>
              <a:gd name="f75" fmla="val 17488"/>
              <a:gd name="f76" fmla="val 15436"/>
              <a:gd name="f77" fmla="val 17450"/>
              <a:gd name="f78" fmla="val 15451"/>
              <a:gd name="f79" fmla="val 17410"/>
              <a:gd name="f80" fmla="val 15467"/>
              <a:gd name="f81" fmla="val 17372"/>
              <a:gd name="f82" fmla="val 15485"/>
              <a:gd name="f83" fmla="val 17329"/>
              <a:gd name="f84" fmla="val 15499"/>
              <a:gd name="f85" fmla="val 17282"/>
              <a:gd name="f86" fmla="val 15517"/>
              <a:gd name="f87" fmla="val 17239"/>
              <a:gd name="f88" fmla="val 16123"/>
              <a:gd name="f89" fmla="val 17535"/>
              <a:gd name="f90" fmla="val 16665"/>
              <a:gd name="f91" fmla="val 17890"/>
              <a:gd name="f92" fmla="val 17142"/>
              <a:gd name="f93" fmla="val 18285"/>
              <a:gd name="f94" fmla="val 16149"/>
              <a:gd name="f95" fmla="val 19129"/>
              <a:gd name="f96" fmla="val 14989"/>
              <a:gd name="f97" fmla="val 19782"/>
              <a:gd name="f98" fmla="val 20569"/>
              <a:gd name="f99" fmla="val 16221"/>
              <a:gd name="f100" fmla="val 12498"/>
              <a:gd name="f101" fmla="val 16271"/>
              <a:gd name="f102" fmla="val 13638"/>
              <a:gd name="f103" fmla="val 16493"/>
              <a:gd name="f104" fmla="val 14652"/>
              <a:gd name="f105" fmla="val 16869"/>
              <a:gd name="f106" fmla="val 13850"/>
              <a:gd name="f107" fmla="val 18909"/>
              <a:gd name="f108" fmla="val 12654"/>
              <a:gd name="f109" fmla="val 20298"/>
              <a:gd name="f110" fmla="val 15697"/>
              <a:gd name="f111" fmla="val 15655"/>
              <a:gd name="f112" fmla="val 12995"/>
              <a:gd name="f113" fmla="val 15392"/>
              <a:gd name="f114" fmla="val 14581"/>
              <a:gd name="f115" fmla="val 14971"/>
              <a:gd name="f116" fmla="val 15948"/>
              <a:gd name="f117" fmla="val 13855"/>
              <a:gd name="f118" fmla="val 15534"/>
              <a:gd name="f119" fmla="val 12608"/>
              <a:gd name="f120" fmla="val 15291"/>
              <a:gd name="f121" fmla="val 15240"/>
              <a:gd name="f122" fmla="val 6360"/>
              <a:gd name="f123" fmla="val 6309"/>
              <a:gd name="f124" fmla="val 6066"/>
              <a:gd name="f125" fmla="val 5652"/>
              <a:gd name="f126" fmla="val 7019"/>
              <a:gd name="f127" fmla="val 8605"/>
              <a:gd name="f128" fmla="val 10309"/>
              <a:gd name="f129" fmla="val 1031"/>
              <a:gd name="f130" fmla="val 1302"/>
              <a:gd name="f131" fmla="val 2691"/>
              <a:gd name="f132" fmla="val 4731"/>
              <a:gd name="f133" fmla="val 5107"/>
              <a:gd name="f134" fmla="val 5329"/>
              <a:gd name="f135" fmla="val 5379"/>
              <a:gd name="f136" fmla="val 3315"/>
              <a:gd name="f137" fmla="val 3711"/>
              <a:gd name="f138" fmla="val 4065"/>
              <a:gd name="f139" fmla="val 4361"/>
              <a:gd name="f140" fmla="val 4318"/>
              <a:gd name="f141" fmla="val 4271"/>
              <a:gd name="f142" fmla="val 4229"/>
              <a:gd name="f143" fmla="val 4190"/>
              <a:gd name="f144" fmla="val 4151"/>
              <a:gd name="f145" fmla="val 4112"/>
              <a:gd name="f146" fmla="val 3408"/>
              <a:gd name="f147" fmla="val 2778"/>
              <a:gd name="f148" fmla="val 2231"/>
              <a:gd name="f149" fmla="val 2206"/>
              <a:gd name="f150" fmla="val 2181"/>
              <a:gd name="f151" fmla="val 2156"/>
              <a:gd name="f152" fmla="val 1890"/>
              <a:gd name="f153" fmla="val 1643"/>
              <a:gd name="f154" fmla="val 1422"/>
              <a:gd name="f155" fmla="val 1818"/>
              <a:gd name="f156" fmla="val 2471"/>
              <a:gd name="f157" fmla="val 10027"/>
              <a:gd name="f158" fmla="val 9742"/>
              <a:gd name="f159" fmla="val 9465"/>
              <a:gd name="f160" fmla="val 9340"/>
              <a:gd name="f161" fmla="val 9217"/>
              <a:gd name="f162" fmla="val 9093"/>
              <a:gd name="f163" fmla="val 8761"/>
              <a:gd name="f164" fmla="val 8434"/>
              <a:gd name="f165" fmla="val 8112"/>
              <a:gd name="f166" fmla="val 8005"/>
              <a:gd name="f167" fmla="val 7896"/>
              <a:gd name="f168" fmla="val 7789"/>
              <a:gd name="f169" fmla="val 6944"/>
              <a:gd name="f170" fmla="val 6144"/>
              <a:gd name="f171" fmla="val 5397"/>
              <a:gd name="f172" fmla="val 5357"/>
              <a:gd name="f173" fmla="val 5317"/>
              <a:gd name="f174" fmla="val 5276"/>
              <a:gd name="f175" fmla="val 4918"/>
              <a:gd name="f176" fmla="val 4478"/>
              <a:gd name="f177" fmla="val 3981"/>
              <a:gd name="f178" fmla="val 5638"/>
              <a:gd name="f179" fmla="val 7853"/>
              <a:gd name="f180" fmla="val 9101"/>
              <a:gd name="f181" fmla="val 7961"/>
              <a:gd name="f182" fmla="val 6947"/>
              <a:gd name="f183" fmla="val 7749"/>
              <a:gd name="f184" fmla="val 8945"/>
              <a:gd name="f185" fmla="val 5903"/>
              <a:gd name="f186" fmla="val 5945"/>
              <a:gd name="f187" fmla="val 6207"/>
              <a:gd name="f188" fmla="val 6629"/>
              <a:gd name="f189" fmla="val 7745"/>
              <a:gd name="f190" fmla="val 8991"/>
              <a:gd name="f191" fmla="val 4458"/>
              <a:gd name="f192" fmla="val 4934"/>
              <a:gd name="f193" fmla="val 5476"/>
              <a:gd name="f194" fmla="val 6083"/>
              <a:gd name="f195" fmla="val 6100"/>
              <a:gd name="f196" fmla="val 6115"/>
              <a:gd name="f197" fmla="val 6132"/>
              <a:gd name="f198" fmla="val 6149"/>
              <a:gd name="f199" fmla="val 6163"/>
              <a:gd name="f200" fmla="val 6180"/>
              <a:gd name="f201" fmla="val 6484"/>
              <a:gd name="f202" fmla="val 6835"/>
              <a:gd name="f203" fmla="val 7224"/>
              <a:gd name="f204" fmla="val 7242"/>
              <a:gd name="f205" fmla="val 7261"/>
              <a:gd name="f206" fmla="val 7279"/>
              <a:gd name="f207" fmla="val 7472"/>
              <a:gd name="f208" fmla="val 7674"/>
              <a:gd name="f209" fmla="val 7886"/>
              <a:gd name="f210" fmla="val 6610"/>
              <a:gd name="f211" fmla="val 5451"/>
              <a:gd name="f212" fmla="val 1002"/>
              <a:gd name="f213" fmla="val 4927"/>
              <a:gd name="f214" fmla="val 4935"/>
              <a:gd name="f215" fmla="val 4940"/>
              <a:gd name="f216" fmla="val 4958"/>
              <a:gd name="f217" fmla="val 4967"/>
              <a:gd name="f218" fmla="val 4979"/>
              <a:gd name="f219" fmla="val 4989"/>
              <a:gd name="f220" fmla="val 5018"/>
              <a:gd name="f221" fmla="val 5055"/>
              <a:gd name="f222" fmla="val 5100"/>
              <a:gd name="f223" fmla="val 5116"/>
              <a:gd name="f224" fmla="val 5129"/>
              <a:gd name="f225" fmla="val 5146"/>
              <a:gd name="f226" fmla="val 5280"/>
              <a:gd name="f227" fmla="val 5468"/>
              <a:gd name="f228" fmla="val 5704"/>
              <a:gd name="f229" fmla="val 5718"/>
              <a:gd name="f230" fmla="val 5731"/>
              <a:gd name="f231" fmla="val 5744"/>
              <a:gd name="f232" fmla="val 4996"/>
              <a:gd name="f233" fmla="val 4330"/>
              <a:gd name="f234" fmla="val 3749"/>
              <a:gd name="f235" fmla="val 2150"/>
              <a:gd name="f236" fmla="val 1123"/>
              <a:gd name="f237" fmla="val 5469"/>
              <a:gd name="f238" fmla="val 10800"/>
              <a:gd name="f239" fmla="val 4835"/>
              <a:gd name="f240" fmla="val 16765"/>
              <a:gd name="f241" fmla="val 16764"/>
              <a:gd name="f242" fmla="+- 0 0 -90"/>
              <a:gd name="f243" fmla="+- 0 0 -180"/>
              <a:gd name="f244" fmla="+- 0 0 -270"/>
              <a:gd name="f245" fmla="+- 0 0 -360"/>
              <a:gd name="f246" fmla="*/ f3 1 21600"/>
              <a:gd name="f247" fmla="*/ f4 1 21600"/>
              <a:gd name="f248" fmla="val f5"/>
              <a:gd name="f249" fmla="val f6"/>
              <a:gd name="f250" fmla="*/ f242 f0 1"/>
              <a:gd name="f251" fmla="*/ f243 f0 1"/>
              <a:gd name="f252" fmla="*/ f244 f0 1"/>
              <a:gd name="f253" fmla="*/ f245 f0 1"/>
              <a:gd name="f254" fmla="+- f249 0 f248"/>
              <a:gd name="f255" fmla="*/ f250 1 f2"/>
              <a:gd name="f256" fmla="*/ f251 1 f2"/>
              <a:gd name="f257" fmla="*/ f252 1 f2"/>
              <a:gd name="f258" fmla="*/ f253 1 f2"/>
              <a:gd name="f259" fmla="*/ f254 1 2"/>
              <a:gd name="f260" fmla="*/ f254 1 21600"/>
              <a:gd name="f261" fmla="+- f255 0 f1"/>
              <a:gd name="f262" fmla="+- f256 0 f1"/>
              <a:gd name="f263" fmla="+- f257 0 f1"/>
              <a:gd name="f264" fmla="+- f258 0 f1"/>
              <a:gd name="f265" fmla="*/ f259 1 f260"/>
              <a:gd name="f266" fmla="*/ 0 1 f260"/>
              <a:gd name="f267" fmla="*/ f249 1 f260"/>
              <a:gd name="f268" fmla="*/ f266 f246 1"/>
              <a:gd name="f269" fmla="*/ f267 f246 1"/>
              <a:gd name="f270" fmla="*/ f267 f247 1"/>
              <a:gd name="f271" fmla="*/ f266 f247 1"/>
              <a:gd name="f272" fmla="*/ f265 f246 1"/>
              <a:gd name="f273" fmla="*/ f265 f247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1">
                <a:pos x="f272" y="f273"/>
              </a:cxn>
              <a:cxn ang="f262">
                <a:pos x="f272" y="f273"/>
              </a:cxn>
              <a:cxn ang="f263">
                <a:pos x="f272" y="f273"/>
              </a:cxn>
              <a:cxn ang="f264">
                <a:pos x="f272" y="f273"/>
              </a:cxn>
            </a:cxnLst>
            <a:rect l="f268" t="f271" r="f269" b="f270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0"/>
                </a:lnTo>
                <a:cubicBezTo>
                  <a:pt x="f52" y="f53"/>
                  <a:pt x="f54" y="f55"/>
                  <a:pt x="f7" y="f8"/>
                </a:cubicBezTo>
                <a:moveTo>
                  <a:pt x="f56" y="f57"/>
                </a:move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56" y="f57"/>
                </a:cubicBezTo>
                <a:moveTo>
                  <a:pt x="f50" y="f98"/>
                </a:moveTo>
                <a:lnTo>
                  <a:pt x="f50" y="f99"/>
                </a:ln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50" y="f98"/>
                </a:cubicBezTo>
                <a:moveTo>
                  <a:pt x="f50" y="f50"/>
                </a:moveTo>
                <a:lnTo>
                  <a:pt x="f110" y="f5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50" y="f121"/>
                </a:cubicBezTo>
                <a:cubicBezTo>
                  <a:pt x="f50" y="f121"/>
                  <a:pt x="f50" y="f50"/>
                  <a:pt x="f50" y="f50"/>
                </a:cubicBezTo>
                <a:close/>
                <a:moveTo>
                  <a:pt x="f50" y="f122"/>
                </a:moveTo>
                <a:cubicBezTo>
                  <a:pt x="f119" y="f123"/>
                  <a:pt x="f117" y="f124"/>
                  <a:pt x="f115" y="f125"/>
                </a:cubicBezTo>
                <a:cubicBezTo>
                  <a:pt x="f113" y="f126"/>
                  <a:pt x="f111" y="f127"/>
                  <a:pt x="f110" y="f128"/>
                </a:cubicBezTo>
                <a:lnTo>
                  <a:pt x="f50" y="f128"/>
                </a:lnTo>
                <a:cubicBezTo>
                  <a:pt x="f50" y="f128"/>
                  <a:pt x="f50" y="f122"/>
                  <a:pt x="f50" y="f122"/>
                </a:cubicBezTo>
                <a:close/>
                <a:moveTo>
                  <a:pt x="f50" y="f129"/>
                </a:moveTo>
                <a:cubicBezTo>
                  <a:pt x="f108" y="f130"/>
                  <a:pt x="f106" y="f131"/>
                  <a:pt x="f104" y="f132"/>
                </a:cubicBezTo>
                <a:cubicBezTo>
                  <a:pt x="f102" y="f133"/>
                  <a:pt x="f100" y="f134"/>
                  <a:pt x="f50" y="f135"/>
                </a:cubicBezTo>
                <a:cubicBezTo>
                  <a:pt x="f50" y="f135"/>
                  <a:pt x="f50" y="f129"/>
                  <a:pt x="f50" y="f129"/>
                </a:cubicBezTo>
                <a:close/>
                <a:moveTo>
                  <a:pt x="f92" y="f136"/>
                </a:moveTo>
                <a:cubicBezTo>
                  <a:pt x="f90" y="f137"/>
                  <a:pt x="f88" y="f138"/>
                  <a:pt x="f86" y="f139"/>
                </a:cubicBezTo>
                <a:cubicBezTo>
                  <a:pt x="f84" y="f140"/>
                  <a:pt x="f82" y="f141"/>
                  <a:pt x="f80" y="f142"/>
                </a:cubicBezTo>
                <a:cubicBezTo>
                  <a:pt x="f78" y="f143"/>
                  <a:pt x="f76" y="f144"/>
                  <a:pt x="f74" y="f145"/>
                </a:cubicBezTo>
                <a:cubicBezTo>
                  <a:pt x="f72" y="f146"/>
                  <a:pt x="f70" y="f147"/>
                  <a:pt x="f68" y="f148"/>
                </a:cubicBezTo>
                <a:cubicBezTo>
                  <a:pt x="f66" y="f149"/>
                  <a:pt x="f64" y="f150"/>
                  <a:pt x="f62" y="f151"/>
                </a:cubicBezTo>
                <a:cubicBezTo>
                  <a:pt x="f60" y="f152"/>
                  <a:pt x="f58" y="f153"/>
                  <a:pt x="f56" y="f154"/>
                </a:cubicBezTo>
                <a:cubicBezTo>
                  <a:pt x="f96" y="f155"/>
                  <a:pt x="f94" y="f156"/>
                  <a:pt x="f92" y="f136"/>
                </a:cubicBezTo>
                <a:moveTo>
                  <a:pt x="f51" y="f128"/>
                </a:moveTo>
                <a:lnTo>
                  <a:pt x="f49" y="f128"/>
                </a:lnTo>
                <a:cubicBezTo>
                  <a:pt x="f47" y="f157"/>
                  <a:pt x="f45" y="f158"/>
                  <a:pt x="f43" y="f159"/>
                </a:cubicBezTo>
                <a:cubicBezTo>
                  <a:pt x="f41" y="f160"/>
                  <a:pt x="f39" y="f161"/>
                  <a:pt x="f37" y="f162"/>
                </a:cubicBezTo>
                <a:cubicBezTo>
                  <a:pt x="f35" y="f163"/>
                  <a:pt x="f33" y="f164"/>
                  <a:pt x="f31" y="f165"/>
                </a:cubicBezTo>
                <a:cubicBezTo>
                  <a:pt x="f29" y="f166"/>
                  <a:pt x="f27" y="f167"/>
                  <a:pt x="f25" y="f168"/>
                </a:cubicBezTo>
                <a:cubicBezTo>
                  <a:pt x="f23" y="f169"/>
                  <a:pt x="f21" y="f170"/>
                  <a:pt x="f19" y="f171"/>
                </a:cubicBezTo>
                <a:cubicBezTo>
                  <a:pt x="f17" y="f172"/>
                  <a:pt x="f15" y="f173"/>
                  <a:pt x="f13" y="f174"/>
                </a:cubicBezTo>
                <a:cubicBezTo>
                  <a:pt x="f11" y="f175"/>
                  <a:pt x="f9" y="f176"/>
                  <a:pt x="f7" y="f177"/>
                </a:cubicBezTo>
                <a:cubicBezTo>
                  <a:pt x="f54" y="f178"/>
                  <a:pt x="f52" y="f179"/>
                  <a:pt x="f51" y="f128"/>
                </a:cubicBezTo>
                <a:moveTo>
                  <a:pt x="f128" y="f135"/>
                </a:moveTo>
                <a:cubicBezTo>
                  <a:pt x="f180" y="f134"/>
                  <a:pt x="f181" y="f133"/>
                  <a:pt x="f182" y="f132"/>
                </a:cubicBezTo>
                <a:cubicBezTo>
                  <a:pt x="f183" y="f131"/>
                  <a:pt x="f184" y="f130"/>
                  <a:pt x="f128" y="f129"/>
                </a:cubicBezTo>
                <a:cubicBezTo>
                  <a:pt x="f128" y="f129"/>
                  <a:pt x="f128" y="f135"/>
                  <a:pt x="f128" y="f135"/>
                </a:cubicBezTo>
                <a:close/>
                <a:moveTo>
                  <a:pt x="f128" y="f128"/>
                </a:moveTo>
                <a:lnTo>
                  <a:pt x="f185" y="f128"/>
                </a:lnTo>
                <a:cubicBezTo>
                  <a:pt x="f186" y="f127"/>
                  <a:pt x="f187" y="f126"/>
                  <a:pt x="f188" y="f125"/>
                </a:cubicBezTo>
                <a:cubicBezTo>
                  <a:pt x="f189" y="f124"/>
                  <a:pt x="f190" y="f123"/>
                  <a:pt x="f128" y="f122"/>
                </a:cubicBezTo>
                <a:cubicBezTo>
                  <a:pt x="f128" y="f122"/>
                  <a:pt x="f128" y="f128"/>
                  <a:pt x="f128" y="f128"/>
                </a:cubicBezTo>
                <a:close/>
                <a:moveTo>
                  <a:pt x="f128" y="f121"/>
                </a:moveTo>
                <a:cubicBezTo>
                  <a:pt x="f190" y="f120"/>
                  <a:pt x="f189" y="f118"/>
                  <a:pt x="f188" y="f116"/>
                </a:cubicBezTo>
                <a:cubicBezTo>
                  <a:pt x="f187" y="f114"/>
                  <a:pt x="f186" y="f112"/>
                  <a:pt x="f185" y="f50"/>
                </a:cubicBezTo>
                <a:lnTo>
                  <a:pt x="f128" y="f50"/>
                </a:lnTo>
                <a:cubicBezTo>
                  <a:pt x="f128" y="f50"/>
                  <a:pt x="f128" y="f121"/>
                  <a:pt x="f128" y="f121"/>
                </a:cubicBezTo>
                <a:close/>
                <a:moveTo>
                  <a:pt x="f128" y="f98"/>
                </a:moveTo>
                <a:cubicBezTo>
                  <a:pt x="f184" y="f109"/>
                  <a:pt x="f183" y="f107"/>
                  <a:pt x="f182" y="f105"/>
                </a:cubicBezTo>
                <a:cubicBezTo>
                  <a:pt x="f181" y="f103"/>
                  <a:pt x="f180" y="f101"/>
                  <a:pt x="f128" y="f99"/>
                </a:cubicBezTo>
                <a:cubicBezTo>
                  <a:pt x="f128" y="f99"/>
                  <a:pt x="f128" y="f98"/>
                  <a:pt x="f128" y="f98"/>
                </a:cubicBezTo>
                <a:close/>
                <a:moveTo>
                  <a:pt x="f191" y="f93"/>
                </a:moveTo>
                <a:cubicBezTo>
                  <a:pt x="f192" y="f91"/>
                  <a:pt x="f193" y="f89"/>
                  <a:pt x="f194" y="f87"/>
                </a:cubicBezTo>
                <a:cubicBezTo>
                  <a:pt x="f195" y="f85"/>
                  <a:pt x="f196" y="f83"/>
                  <a:pt x="f197" y="f81"/>
                </a:cubicBezTo>
                <a:cubicBezTo>
                  <a:pt x="f198" y="f79"/>
                  <a:pt x="f199" y="f77"/>
                  <a:pt x="f200" y="f75"/>
                </a:cubicBezTo>
                <a:cubicBezTo>
                  <a:pt x="f201" y="f73"/>
                  <a:pt x="f202" y="f71"/>
                  <a:pt x="f203" y="f69"/>
                </a:cubicBezTo>
                <a:cubicBezTo>
                  <a:pt x="f204" y="f67"/>
                  <a:pt x="f205" y="f65"/>
                  <a:pt x="f206" y="f63"/>
                </a:cubicBezTo>
                <a:cubicBezTo>
                  <a:pt x="f207" y="f61"/>
                  <a:pt x="f208" y="f59"/>
                  <a:pt x="f209" y="f57"/>
                </a:cubicBezTo>
                <a:cubicBezTo>
                  <a:pt x="f210" y="f97"/>
                  <a:pt x="f211" y="f95"/>
                  <a:pt x="f191" y="f93"/>
                </a:cubicBezTo>
                <a:moveTo>
                  <a:pt x="f212" y="f50"/>
                </a:moveTo>
                <a:lnTo>
                  <a:pt x="f213" y="f50"/>
                </a:lnTo>
                <a:cubicBezTo>
                  <a:pt x="f214" y="f48"/>
                  <a:pt x="f215" y="f46"/>
                  <a:pt x="f216" y="f44"/>
                </a:cubicBezTo>
                <a:cubicBezTo>
                  <a:pt x="f217" y="f42"/>
                  <a:pt x="f218" y="f40"/>
                  <a:pt x="f219" y="f38"/>
                </a:cubicBezTo>
                <a:cubicBezTo>
                  <a:pt x="f220" y="f36"/>
                  <a:pt x="f221" y="f34"/>
                  <a:pt x="f222" y="f32"/>
                </a:cubicBezTo>
                <a:cubicBezTo>
                  <a:pt x="f223" y="f30"/>
                  <a:pt x="f224" y="f28"/>
                  <a:pt x="f225" y="f26"/>
                </a:cubicBezTo>
                <a:cubicBezTo>
                  <a:pt x="f226" y="f24"/>
                  <a:pt x="f227" y="f22"/>
                  <a:pt x="f228" y="f20"/>
                </a:cubicBezTo>
                <a:cubicBezTo>
                  <a:pt x="f229" y="f18"/>
                  <a:pt x="f230" y="f16"/>
                  <a:pt x="f231" y="f14"/>
                </a:cubicBezTo>
                <a:cubicBezTo>
                  <a:pt x="f232" y="f12"/>
                  <a:pt x="f233" y="f10"/>
                  <a:pt x="f234" y="f8"/>
                </a:cubicBezTo>
                <a:cubicBezTo>
                  <a:pt x="f235" y="f55"/>
                  <a:pt x="f236" y="f53"/>
                  <a:pt x="f212" y="f50"/>
                </a:cubicBezTo>
                <a:moveTo>
                  <a:pt x="f234" y="f177"/>
                </a:moveTo>
                <a:cubicBezTo>
                  <a:pt x="f233" y="f176"/>
                  <a:pt x="f232" y="f175"/>
                  <a:pt x="f231" y="f174"/>
                </a:cubicBezTo>
                <a:cubicBezTo>
                  <a:pt x="f230" y="f173"/>
                  <a:pt x="f229" y="f172"/>
                  <a:pt x="f228" y="f171"/>
                </a:cubicBezTo>
                <a:cubicBezTo>
                  <a:pt x="f237" y="f170"/>
                  <a:pt x="f226" y="f169"/>
                  <a:pt x="f225" y="f168"/>
                </a:cubicBezTo>
                <a:cubicBezTo>
                  <a:pt x="f224" y="f167"/>
                  <a:pt x="f223" y="f166"/>
                  <a:pt x="f222" y="f165"/>
                </a:cubicBezTo>
                <a:cubicBezTo>
                  <a:pt x="f221" y="f164"/>
                  <a:pt x="f220" y="f163"/>
                  <a:pt x="f219" y="f162"/>
                </a:cubicBezTo>
                <a:cubicBezTo>
                  <a:pt x="f218" y="f161"/>
                  <a:pt x="f217" y="f160"/>
                  <a:pt x="f216" y="f159"/>
                </a:cubicBezTo>
                <a:cubicBezTo>
                  <a:pt x="f215" y="f158"/>
                  <a:pt x="f214" y="f157"/>
                  <a:pt x="f213" y="f128"/>
                </a:cubicBezTo>
                <a:lnTo>
                  <a:pt x="f212" y="f128"/>
                </a:lnTo>
                <a:cubicBezTo>
                  <a:pt x="f236" y="f179"/>
                  <a:pt x="f235" y="f178"/>
                  <a:pt x="f234" y="f177"/>
                </a:cubicBezTo>
                <a:moveTo>
                  <a:pt x="f209" y="f154"/>
                </a:moveTo>
                <a:cubicBezTo>
                  <a:pt x="f208" y="f153"/>
                  <a:pt x="f207" y="f152"/>
                  <a:pt x="f206" y="f151"/>
                </a:cubicBezTo>
                <a:cubicBezTo>
                  <a:pt x="f205" y="f150"/>
                  <a:pt x="f204" y="f149"/>
                  <a:pt x="f203" y="f148"/>
                </a:cubicBezTo>
                <a:cubicBezTo>
                  <a:pt x="f202" y="f147"/>
                  <a:pt x="f201" y="f146"/>
                  <a:pt x="f200" y="f145"/>
                </a:cubicBezTo>
                <a:cubicBezTo>
                  <a:pt x="f199" y="f144"/>
                  <a:pt x="f198" y="f143"/>
                  <a:pt x="f197" y="f142"/>
                </a:cubicBezTo>
                <a:cubicBezTo>
                  <a:pt x="f196" y="f141"/>
                  <a:pt x="f195" y="f140"/>
                  <a:pt x="f194" y="f139"/>
                </a:cubicBezTo>
                <a:cubicBezTo>
                  <a:pt x="f193" y="f138"/>
                  <a:pt x="f192" y="f137"/>
                  <a:pt x="f191" y="f136"/>
                </a:cubicBezTo>
                <a:cubicBezTo>
                  <a:pt x="f211" y="f156"/>
                  <a:pt x="f210" y="f155"/>
                  <a:pt x="f209" y="f154"/>
                </a:cubicBezTo>
                <a:moveTo>
                  <a:pt x="f238" y="f5"/>
                </a:moveTo>
                <a:cubicBezTo>
                  <a:pt x="f239" y="f5"/>
                  <a:pt x="f5" y="f239"/>
                  <a:pt x="f5" y="f238"/>
                </a:cubicBezTo>
                <a:cubicBezTo>
                  <a:pt x="f5" y="f240"/>
                  <a:pt x="f239" y="f6"/>
                  <a:pt x="f238" y="f6"/>
                </a:cubicBezTo>
                <a:cubicBezTo>
                  <a:pt x="f241" y="f6"/>
                  <a:pt x="f6" y="f240"/>
                  <a:pt x="f6" y="f238"/>
                </a:cubicBezTo>
                <a:cubicBezTo>
                  <a:pt x="f6" y="f239"/>
                  <a:pt x="f241" y="f5"/>
                  <a:pt x="f238" y="f5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lIns="38103" tIns="38103" rIns="38103" bIns="38103" anchor="ctr" anchorCtr="1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b="0" i="0" u="none" strike="noStrike" kern="0" cap="none" spc="0" baseline="0">
                <a:solidFill>
                  <a:srgbClr val="FFFFFF"/>
                </a:solidFill>
                <a:effectLst>
                  <a:outerShdw dist="12701" dir="5400000">
                    <a:srgbClr val="000000"/>
                  </a:outerShdw>
                </a:effectLst>
                <a:uFillTx/>
                <a:latin typeface="Gill Sans SemiBold"/>
                <a:ea typeface="Gill Sans SemiBold"/>
                <a:cs typeface="Gill Sans SemiBold"/>
              </a:defRPr>
            </a:pPr>
            <a:endParaRPr lang="en-US" sz="3000" kern="0">
              <a:solidFill>
                <a:srgbClr val="FFFFFF"/>
              </a:solidFill>
              <a:effectLst>
                <a:outerShdw dist="12701" dir="5400000">
                  <a:srgbClr val="000000"/>
                </a:outerShdw>
              </a:effectLst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11" name="Right Triangle 20">
            <a:extLst>
              <a:ext uri="{FF2B5EF4-FFF2-40B4-BE49-F238E27FC236}">
                <a16:creationId xmlns:a16="http://schemas.microsoft.com/office/drawing/2014/main" xmlns="" id="{A541FC22-2818-4B5A-1BEC-2BA214A778B2}"/>
              </a:ext>
            </a:extLst>
          </p:cNvPr>
          <p:cNvSpPr>
            <a:spLocks/>
          </p:cNvSpPr>
          <p:nvPr/>
        </p:nvSpPr>
        <p:spPr bwMode="auto">
          <a:xfrm flipV="1">
            <a:off x="0" y="0"/>
            <a:ext cx="10625138" cy="5403850"/>
          </a:xfrm>
          <a:custGeom>
            <a:avLst/>
            <a:gdLst>
              <a:gd name="T0" fmla="*/ 5306489 w 10625328"/>
              <a:gd name="T1" fmla="*/ 0 h 5404113"/>
              <a:gd name="T2" fmla="*/ 10612978 w 10625328"/>
              <a:gd name="T3" fmla="*/ 2693541 h 5404113"/>
              <a:gd name="T4" fmla="*/ 5306489 w 10625328"/>
              <a:gd name="T5" fmla="*/ 5387043 h 5404113"/>
              <a:gd name="T6" fmla="*/ 0 w 10625328"/>
              <a:gd name="T7" fmla="*/ 2693541 h 5404113"/>
              <a:gd name="T8" fmla="*/ 0 w 10625328"/>
              <a:gd name="T9" fmla="*/ 0 h 5404113"/>
              <a:gd name="T10" fmla="*/ 0 w 10625328"/>
              <a:gd name="T11" fmla="*/ 5387043 h 5404113"/>
              <a:gd name="T12" fmla="*/ 10612978 w 10625328"/>
              <a:gd name="T13" fmla="*/ 5387043 h 5404113"/>
              <a:gd name="T14" fmla="*/ 5306489 w 10625328"/>
              <a:gd name="T15" fmla="*/ 2693541 h 5404113"/>
              <a:gd name="T16" fmla="*/ 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0 60000 65536"/>
              <a:gd name="T24" fmla="*/ 885444 w 10625328"/>
              <a:gd name="T25" fmla="*/ 3152399 h 5404113"/>
              <a:gd name="T26" fmla="*/ 6198108 w 10625328"/>
              <a:gd name="T27" fmla="*/ 4953770 h 5404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25328" h="5404113">
                <a:moveTo>
                  <a:pt x="0" y="5404113"/>
                </a:moveTo>
                <a:lnTo>
                  <a:pt x="0" y="0"/>
                </a:lnTo>
                <a:lnTo>
                  <a:pt x="10625328" y="5404113"/>
                </a:lnTo>
                <a:lnTo>
                  <a:pt x="0" y="540411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x-none"/>
          </a:p>
        </p:txBody>
      </p: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xmlns="" id="{328070A5-3790-5909-B671-70CCCFBDB39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0"/>
            <a:ext cx="6030913" cy="3005138"/>
          </a:xfrm>
          <a:prstGeom prst="straightConnector1">
            <a:avLst/>
          </a:prstGeom>
          <a:noFill/>
          <a:ln w="6345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2">
            <a:extLst>
              <a:ext uri="{FF2B5EF4-FFF2-40B4-BE49-F238E27FC236}">
                <a16:creationId xmlns:a16="http://schemas.microsoft.com/office/drawing/2014/main" xmlns="" id="{5AACE983-C685-7E78-DBCE-A8D0A6F371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004300" y="3924300"/>
            <a:ext cx="3187700" cy="1689100"/>
          </a:xfrm>
          <a:prstGeom prst="straightConnector1">
            <a:avLst/>
          </a:prstGeom>
          <a:noFill/>
          <a:ln w="6345">
            <a:solidFill>
              <a:srgbClr val="EAB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3">
            <a:extLst>
              <a:ext uri="{FF2B5EF4-FFF2-40B4-BE49-F238E27FC236}">
                <a16:creationId xmlns:a16="http://schemas.microsoft.com/office/drawing/2014/main" xmlns="" id="{A949304E-807F-6AD1-3CF2-F308E1712E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-17463" y="4700588"/>
            <a:ext cx="1919288" cy="1000125"/>
          </a:xfrm>
          <a:prstGeom prst="straightConnector1">
            <a:avLst/>
          </a:prstGeom>
          <a:noFill/>
          <a:ln w="6345">
            <a:solidFill>
              <a:srgbClr val="0019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 title="Title"/>
          <p:cNvSpPr txBox="1">
            <a:spLocks noGrp="1"/>
          </p:cNvSpPr>
          <p:nvPr>
            <p:ph type="title"/>
          </p:nvPr>
        </p:nvSpPr>
        <p:spPr>
          <a:xfrm>
            <a:off x="6375718" y="1821018"/>
            <a:ext cx="4853571" cy="1616247"/>
          </a:xfrm>
        </p:spPr>
        <p:txBody>
          <a:bodyPr/>
          <a:lstStyle>
            <a:lvl1pPr>
              <a:defRPr sz="43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6822932" y="3461159"/>
            <a:ext cx="3445779" cy="2879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defRPr lang="en-US" sz="1800" b="0" i="0" u="none" strike="noStrike" cap="none" spc="0" baseline="0">
                <a:solidFill>
                  <a:srgbClr val="3F3F3F"/>
                </a:solidFill>
                <a:uFillTx/>
                <a:latin typeface="Calibri" panose="020F0502020204030204"/>
                <a:cs typeface="Calibri Light" panose="020F0302020204030204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sz="quarter" idx="9"/>
          </p:nvPr>
        </p:nvSpPr>
        <p:spPr>
          <a:xfrm>
            <a:off x="6822932" y="3839446"/>
            <a:ext cx="3445779" cy="2879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defRPr lang="en-US" sz="1800" b="0" i="0" u="none" strike="noStrike" cap="none" spc="0" baseline="0">
                <a:solidFill>
                  <a:srgbClr val="3F3F3F"/>
                </a:solidFill>
                <a:uFillTx/>
                <a:latin typeface="Calibri" panose="020F0502020204030204"/>
                <a:cs typeface="Calibri Light" panose="020F0302020204030204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5"/>
          <p:cNvSpPr txBox="1">
            <a:spLocks noGrp="1"/>
          </p:cNvSpPr>
          <p:nvPr>
            <p:ph type="body" sz="quarter" idx="19"/>
          </p:nvPr>
        </p:nvSpPr>
        <p:spPr>
          <a:xfrm>
            <a:off x="6822923" y="4216673"/>
            <a:ext cx="3445779" cy="28906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defRPr lang="en-US" sz="1800" b="0" i="0" u="none" strike="noStrike" cap="none" spc="0" baseline="0">
                <a:solidFill>
                  <a:srgbClr val="3F3F3F"/>
                </a:solidFill>
                <a:uFillTx/>
                <a:latin typeface="Calibri" panose="020F0502020204030204"/>
                <a:cs typeface="Calibri Light" panose="020F0302020204030204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1"/>
          <p:cNvSpPr txBox="1">
            <a:spLocks noGrp="1"/>
          </p:cNvSpPr>
          <p:nvPr>
            <p:ph type="body" sz="quarter" idx="29"/>
          </p:nvPr>
        </p:nvSpPr>
        <p:spPr>
          <a:xfrm>
            <a:off x="6822932" y="4594960"/>
            <a:ext cx="3445779" cy="2879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defRPr lang="en-US" sz="1800" b="0" i="0" u="none" strike="noStrike" cap="none" spc="0" baseline="0">
                <a:solidFill>
                  <a:srgbClr val="3F3F3F"/>
                </a:solidFill>
                <a:uFillTx/>
                <a:latin typeface="Calibri" panose="020F0502020204030204"/>
                <a:cs typeface="Calibri Light" panose="020F0302020204030204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4"/>
          <p:cNvSpPr txBox="1">
            <a:spLocks noGrp="1"/>
          </p:cNvSpPr>
          <p:nvPr>
            <p:ph type="pic" sz="quarter" idx="39"/>
          </p:nvPr>
        </p:nvSpPr>
        <p:spPr>
          <a:xfrm>
            <a:off x="1683401" y="860944"/>
            <a:ext cx="4428521" cy="5137090"/>
          </a:xfrm>
          <a:prstGeom prst="rect">
            <a:avLst/>
          </a:prstGeom>
          <a:noFill/>
          <a:ln>
            <a:noFill/>
          </a:ln>
        </p:spPr>
        <p:txBody>
          <a:bodyPr rtlCol="0" anchor="ctr" anchorCtr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defRPr lang="en-US" sz="2400" b="0" i="0" u="none" strike="noStrike" cap="none" spc="0" baseline="0">
                <a:solidFill>
                  <a:srgbClr val="3F3F3F"/>
                </a:solidFill>
                <a:uFillTx/>
                <a:latin typeface="Calibri" panose="020F0502020204030204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1346021"/>
      </p:ext>
    </p:extLst>
  </p:cSld>
  <p:clrMapOvr>
    <a:masterClrMapping/>
  </p:clrMapOvr>
  <p:transition spd="slow" advClick="0">
    <p:cover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6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9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6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6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EEA77-FD3B-AC1D-9B3C-9748E73C2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842" y="3429001"/>
            <a:ext cx="10130590" cy="3124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x-none" sz="4800" dirty="0"/>
              <a:t/>
            </a:r>
            <a:br>
              <a:rPr lang="x-none" sz="4800" dirty="0"/>
            </a:br>
            <a:r>
              <a:rPr lang="x-none" sz="4800" dirty="0"/>
              <a:t/>
            </a:r>
            <a:br>
              <a:rPr lang="x-none" sz="4800" dirty="0"/>
            </a:br>
            <a:r>
              <a:rPr lang="x-none" sz="4800" dirty="0"/>
              <a:t/>
            </a:r>
            <a:br>
              <a:rPr lang="x-none" sz="4800" dirty="0"/>
            </a:br>
            <a:r>
              <a:rPr lang="x-none" sz="4000" dirty="0"/>
              <a:t/>
            </a:r>
            <a:br>
              <a:rPr lang="x-none" sz="4000" dirty="0"/>
            </a:br>
            <a:r>
              <a:rPr lang="x-none" sz="4000" dirty="0"/>
              <a:t/>
            </a:r>
            <a:br>
              <a:rPr lang="x-none" sz="4000" dirty="0"/>
            </a:br>
            <a:r>
              <a:rPr lang="x-none" sz="4000" dirty="0"/>
              <a:t/>
            </a:r>
            <a:br>
              <a:rPr lang="x-none" sz="4000" dirty="0"/>
            </a:br>
            <a:r>
              <a:rPr lang="x-none" sz="4000" dirty="0"/>
              <a:t/>
            </a:r>
            <a:br>
              <a:rPr lang="x-none" sz="4000" dirty="0"/>
            </a:br>
            <a:r>
              <a:rPr lang="x-none" sz="4000" dirty="0"/>
              <a:t/>
            </a:r>
            <a:br>
              <a:rPr lang="x-none" sz="4000" dirty="0"/>
            </a:br>
            <a:r>
              <a:rPr lang="x-none" sz="4000" dirty="0"/>
              <a:t/>
            </a:r>
            <a:br>
              <a:rPr lang="x-none" sz="4000" dirty="0"/>
            </a:br>
            <a:r>
              <a:rPr lang="x-none" sz="4000" dirty="0"/>
              <a:t>የውስጠ ፓርቲ ዲሲፕሊንና ኢንስፔክሽን ፋይዳና ተሞክሮዎች</a:t>
            </a:r>
            <a:r>
              <a:rPr lang="x-none" sz="4800"/>
              <a:t/>
            </a:r>
            <a:br>
              <a:rPr lang="x-none" sz="4800"/>
            </a:br>
            <a:r>
              <a:rPr lang="en-US" altLang="en-US" sz="2700" b="1" dirty="0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ከ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ተማ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700" b="1" dirty="0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፣</a:t>
            </a:r>
            <a:r>
              <a:rPr lang="en-US" altLang="en-US" sz="2700" b="1" dirty="0" err="1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ለክ</a:t>
            </a:r>
            <a:r>
              <a:rPr lang="en-US" altLang="en-US" sz="2700" b="1" dirty="0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altLang="en-US" sz="2700" b="1" dirty="0" err="1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ከተማ</a:t>
            </a:r>
            <a:r>
              <a:rPr lang="en-US" altLang="en-US" sz="2700" b="1" dirty="0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700" b="1" dirty="0" err="1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እና</a:t>
            </a:r>
            <a:r>
              <a:rPr lang="en-US" altLang="en-US" sz="2700" b="1" dirty="0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700" b="1" dirty="0" err="1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ለወረዳ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700" b="1" dirty="0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ኮ</a:t>
            </a: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ሚ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ሽን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አመራ</a:t>
            </a: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ር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የ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ተ</a:t>
            </a: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ዘ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ጋጀ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የ</a:t>
            </a: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አ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ቅም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ግንባታ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የሥልጠና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መ</a:t>
            </a: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ድረክ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m-ET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የቀረ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በ</a:t>
            </a:r>
            <a:b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700" b="1" dirty="0" err="1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መጋቢት</a:t>
            </a:r>
            <a:r>
              <a:rPr lang="en-US" altLang="en-US" sz="2700" b="1" dirty="0" smtClean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2/2017</a:t>
            </a:r>
            <a: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sz="2700" b="1" dirty="0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700" b="1" dirty="0" err="1">
                <a:latin typeface="Power Geez Unicode1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አዳማ</a:t>
            </a:r>
            <a:r>
              <a:rPr lang="x-none" sz="2400" dirty="0"/>
              <a:t/>
            </a:r>
            <a:br>
              <a:rPr lang="x-none" sz="2400" dirty="0"/>
            </a:br>
            <a:r>
              <a:rPr lang="x-none" sz="2400" dirty="0"/>
              <a:t/>
            </a:r>
            <a:br>
              <a:rPr lang="x-none" sz="2400" dirty="0"/>
            </a:br>
            <a:endParaRPr lang="x-non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19B309-5A90-104A-5DC1-C6774C43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18533"/>
            <a:ext cx="3979333" cy="187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6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6A308F-02DB-39E3-0068-25AEDF1CDC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26042" y="765110"/>
          <a:ext cx="7844590" cy="541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Callout 6">
            <a:extLst>
              <a:ext uri="{FF2B5EF4-FFF2-40B4-BE49-F238E27FC236}">
                <a16:creationId xmlns:a16="http://schemas.microsoft.com/office/drawing/2014/main" xmlns="" id="{887E0D2C-07F8-A7C5-DBC7-D43D6240D0D2}"/>
              </a:ext>
            </a:extLst>
          </p:cNvPr>
          <p:cNvSpPr/>
          <p:nvPr/>
        </p:nvSpPr>
        <p:spPr>
          <a:xfrm>
            <a:off x="1" y="2104052"/>
            <a:ext cx="3996266" cy="2649895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የፓርቲ ስነምግባርና የውስጥ ቁጥጥር ወሳኝ ጉዳዮች</a:t>
            </a:r>
          </a:p>
        </p:txBody>
      </p:sp>
    </p:spTree>
    <p:extLst>
      <p:ext uri="{BB962C8B-B14F-4D97-AF65-F5344CB8AC3E}">
        <p14:creationId xmlns:p14="http://schemas.microsoft.com/office/powerpoint/2010/main" val="395101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E2259-9E80-EDAE-C623-E850F259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x-none" dirty="0"/>
              <a:t>የውስጠ ፓርቲ ቁጥጥር መሰረታዊ መርሆዎቸ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29269-90C4-A6F3-2025-9D748C91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52"/>
            <a:ext cx="10515600" cy="502502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b="1" dirty="0">
                <a:latin typeface="Power Geez Unicode1" pitchFamily="2" charset="0"/>
              </a:rPr>
              <a:t> </a:t>
            </a:r>
            <a:r>
              <a:rPr lang="en-US" altLang="en-US" sz="3300" b="1" dirty="0" err="1">
                <a:latin typeface="Power Geez Unicode1" pitchFamily="2" charset="0"/>
              </a:rPr>
              <a:t>ዴሞ</a:t>
            </a:r>
            <a:r>
              <a:rPr lang="am-ET" altLang="en-US" sz="3300" b="1" dirty="0">
                <a:latin typeface="Power Geez Unicode1" pitchFamily="2" charset="0"/>
              </a:rPr>
              <a:t>ክ</a:t>
            </a:r>
            <a:r>
              <a:rPr lang="en-US" altLang="en-US" sz="3300" b="1" dirty="0" err="1">
                <a:latin typeface="Power Geez Unicode1" pitchFamily="2" charset="0"/>
              </a:rPr>
              <a:t>ራሲ</a:t>
            </a:r>
            <a:r>
              <a:rPr lang="am-ET" altLang="en-US" sz="3300" b="1" dirty="0">
                <a:latin typeface="Power Geez Unicode1" pitchFamily="2" charset="0"/>
              </a:rPr>
              <a:t>ያ</a:t>
            </a:r>
            <a:r>
              <a:rPr lang="en-US" altLang="en-US" sz="3300" b="1" dirty="0" err="1">
                <a:latin typeface="Power Geez Unicode1" pitchFamily="2" charset="0"/>
              </a:rPr>
              <a:t>ዊነት</a:t>
            </a:r>
            <a:r>
              <a:rPr lang="en-US" altLang="en-US" sz="3300" b="1" dirty="0">
                <a:latin typeface="Power Geez Unicode1" pitchFamily="2" charset="0"/>
              </a:rPr>
              <a:t> </a:t>
            </a:r>
            <a:r>
              <a:rPr lang="en-US" altLang="en-US" sz="3300" dirty="0">
                <a:latin typeface="Power Geez Unicode1" pitchFamily="2" charset="0"/>
              </a:rPr>
              <a:t>- </a:t>
            </a:r>
            <a:r>
              <a:rPr lang="en-US" altLang="en-US" sz="3300" dirty="0" err="1">
                <a:latin typeface="Power Geez Unicode1" pitchFamily="2" charset="0"/>
              </a:rPr>
              <a:t>ምር</a:t>
            </a:r>
            <a:r>
              <a:rPr lang="am-ET" altLang="en-US" sz="3300" dirty="0">
                <a:latin typeface="Power Geez Unicode1" pitchFamily="2" charset="0"/>
              </a:rPr>
              <a:t>ጫ</a:t>
            </a:r>
            <a:r>
              <a:rPr lang="en-US" altLang="en-US" sz="3300" dirty="0">
                <a:latin typeface="Power Geez Unicode1" pitchFamily="2" charset="0"/>
              </a:rPr>
              <a:t>፣ </a:t>
            </a:r>
            <a:r>
              <a:rPr lang="am-ET" altLang="en-US" sz="3300" dirty="0">
                <a:latin typeface="Power Geez Unicode1" pitchFamily="2" charset="0"/>
              </a:rPr>
              <a:t>ሀ</a:t>
            </a:r>
            <a:r>
              <a:rPr lang="en-US" altLang="en-US" sz="3300" dirty="0" err="1">
                <a:latin typeface="Power Geez Unicode1" pitchFamily="2" charset="0"/>
              </a:rPr>
              <a:t>ሳብ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የ</a:t>
            </a:r>
            <a:r>
              <a:rPr lang="am-ET" altLang="en-US" sz="3300" dirty="0">
                <a:latin typeface="Power Geez Unicode1" pitchFamily="2" charset="0"/>
              </a:rPr>
              <a:t>ማ</a:t>
            </a:r>
            <a:r>
              <a:rPr lang="en-US" altLang="en-US" sz="3300" dirty="0" err="1">
                <a:latin typeface="Power Geez Unicode1" pitchFamily="2" charset="0"/>
              </a:rPr>
              <a:t>መንጨት</a:t>
            </a:r>
            <a:r>
              <a:rPr lang="en-US" altLang="en-US" sz="3300" dirty="0">
                <a:latin typeface="Power Geez Unicode1" pitchFamily="2" charset="0"/>
              </a:rPr>
              <a:t>፣ </a:t>
            </a:r>
            <a:r>
              <a:rPr lang="en-US" altLang="en-US" sz="3300" dirty="0" err="1">
                <a:latin typeface="Power Geez Unicode1" pitchFamily="2" charset="0"/>
              </a:rPr>
              <a:t>በፓ</a:t>
            </a:r>
            <a:r>
              <a:rPr lang="am-ET" altLang="en-US" sz="3300" dirty="0">
                <a:latin typeface="Power Geez Unicode1" pitchFamily="2" charset="0"/>
              </a:rPr>
              <a:t>ር</a:t>
            </a:r>
            <a:r>
              <a:rPr lang="en-US" altLang="en-US" sz="3300" dirty="0" err="1">
                <a:latin typeface="Power Geez Unicode1" pitchFamily="2" charset="0"/>
              </a:rPr>
              <a:t>ቲ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ጉ</a:t>
            </a:r>
            <a:r>
              <a:rPr lang="am-ET" altLang="en-US" sz="3300" dirty="0">
                <a:latin typeface="Power Geez Unicode1" pitchFamily="2" charset="0"/>
              </a:rPr>
              <a:t>ዳ</a:t>
            </a:r>
            <a:r>
              <a:rPr lang="en-US" altLang="en-US" sz="3300" dirty="0" err="1">
                <a:latin typeface="Power Geez Unicode1" pitchFamily="2" charset="0"/>
              </a:rPr>
              <a:t>ይ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ንቁ</a:t>
            </a:r>
            <a:r>
              <a:rPr lang="en-US" altLang="en-US" sz="3300" dirty="0">
                <a:latin typeface="Power Geez Unicode1" pitchFamily="2" charset="0"/>
              </a:rPr>
              <a:t>፣ </a:t>
            </a:r>
            <a:r>
              <a:rPr lang="en-US" altLang="en-US" sz="3300" dirty="0" err="1">
                <a:latin typeface="Power Geez Unicode1" pitchFamily="2" charset="0"/>
              </a:rPr>
              <a:t>ነ</a:t>
            </a:r>
            <a:r>
              <a:rPr lang="am-ET" altLang="en-US" sz="3300" dirty="0">
                <a:latin typeface="Power Geez Unicode1" pitchFamily="2" charset="0"/>
              </a:rPr>
              <a:t>ጻ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ተ</a:t>
            </a:r>
            <a:r>
              <a:rPr lang="en-US" altLang="en-US" sz="3300" dirty="0" err="1">
                <a:latin typeface="Power Geez Unicode1" pitchFamily="2" charset="0"/>
              </a:rPr>
              <a:t>ሳት</a:t>
            </a:r>
            <a:r>
              <a:rPr lang="am-ET" altLang="en-US" sz="3300" dirty="0">
                <a:latin typeface="Power Geez Unicode1" pitchFamily="2" charset="0"/>
              </a:rPr>
              <a:t>ፎ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ማድረ</a:t>
            </a:r>
            <a:r>
              <a:rPr lang="am-ET" altLang="en-US" sz="3300" dirty="0">
                <a:latin typeface="Power Geez Unicode1" pitchFamily="2" charset="0"/>
              </a:rPr>
              <a:t>ግ</a:t>
            </a:r>
            <a:r>
              <a:rPr lang="en-US" altLang="en-US" sz="3300" dirty="0">
                <a:latin typeface="Power Geez Unicode1" pitchFamily="2" charset="0"/>
              </a:rPr>
              <a:t>፣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b="1" dirty="0" err="1">
                <a:latin typeface="Power Geez Unicode1" pitchFamily="2" charset="0"/>
              </a:rPr>
              <a:t>የጋ</a:t>
            </a:r>
            <a:r>
              <a:rPr lang="am-ET" altLang="en-US" sz="3300" b="1" dirty="0">
                <a:latin typeface="Power Geez Unicode1" pitchFamily="2" charset="0"/>
              </a:rPr>
              <a:t>ራ</a:t>
            </a:r>
            <a:r>
              <a:rPr lang="en-US" altLang="en-US" sz="3300" b="1" dirty="0">
                <a:latin typeface="Power Geez Unicode1" pitchFamily="2" charset="0"/>
              </a:rPr>
              <a:t> </a:t>
            </a:r>
            <a:r>
              <a:rPr lang="am-ET" altLang="en-US" sz="3300" b="1" dirty="0">
                <a:latin typeface="Power Geez Unicode1" pitchFamily="2" charset="0"/>
              </a:rPr>
              <a:t>አ</a:t>
            </a:r>
            <a:r>
              <a:rPr lang="en-US" altLang="en-US" sz="3300" b="1" dirty="0" err="1">
                <a:latin typeface="Power Geez Unicode1" pitchFamily="2" charset="0"/>
              </a:rPr>
              <a:t>መራር</a:t>
            </a:r>
            <a:r>
              <a:rPr lang="en-US" altLang="en-US" sz="3300" b="1" dirty="0">
                <a:latin typeface="Power Geez Unicode1" pitchFamily="2" charset="0"/>
              </a:rPr>
              <a:t> </a:t>
            </a:r>
            <a:r>
              <a:rPr lang="en-US" altLang="en-US" sz="3300" dirty="0">
                <a:latin typeface="Power Geez Unicode1" pitchFamily="2" charset="0"/>
              </a:rPr>
              <a:t>- </a:t>
            </a:r>
            <a:r>
              <a:rPr lang="am-ET" altLang="en-US" sz="3300" dirty="0">
                <a:latin typeface="Power Geez Unicode1" pitchFamily="2" charset="0"/>
              </a:rPr>
              <a:t>ው</a:t>
            </a:r>
            <a:r>
              <a:rPr lang="en-US" altLang="en-US" sz="3300" dirty="0" err="1">
                <a:latin typeface="Power Geez Unicode1" pitchFamily="2" charset="0"/>
              </a:rPr>
              <a:t>ሳኔ</a:t>
            </a:r>
            <a:r>
              <a:rPr lang="am-ET" altLang="en-US" sz="3300" dirty="0">
                <a:latin typeface="Power Geez Unicode1" pitchFamily="2" charset="0"/>
              </a:rPr>
              <a:t>ዎ</a:t>
            </a:r>
            <a:r>
              <a:rPr lang="en-US" altLang="en-US" sz="3300" dirty="0" err="1">
                <a:latin typeface="Power Geez Unicode1" pitchFamily="2" charset="0"/>
              </a:rPr>
              <a:t>ችን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በ</a:t>
            </a:r>
            <a:r>
              <a:rPr lang="am-ET" altLang="en-US" sz="3300" dirty="0">
                <a:latin typeface="Power Geez Unicode1" pitchFamily="2" charset="0"/>
              </a:rPr>
              <a:t>ጋ</a:t>
            </a:r>
            <a:r>
              <a:rPr lang="en-US" altLang="en-US" sz="3300" dirty="0" err="1">
                <a:latin typeface="Power Geez Unicode1" pitchFamily="2" charset="0"/>
              </a:rPr>
              <a:t>ራ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ማ</a:t>
            </a:r>
            <a:r>
              <a:rPr lang="am-ET" altLang="en-US" sz="3300" dirty="0">
                <a:latin typeface="Power Geez Unicode1" pitchFamily="2" charset="0"/>
              </a:rPr>
              <a:t>ስ</a:t>
            </a:r>
            <a:r>
              <a:rPr lang="en-US" altLang="en-US" sz="3300" dirty="0" err="1">
                <a:latin typeface="Power Geez Unicode1" pitchFamily="2" charset="0"/>
              </a:rPr>
              <a:t>ተላለፍ</a:t>
            </a:r>
            <a:endParaRPr lang="en-US" altLang="en-US" sz="33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b="1" dirty="0" err="1">
                <a:latin typeface="Power Geez Unicode1" pitchFamily="2" charset="0"/>
              </a:rPr>
              <a:t>የመተራረ</a:t>
            </a:r>
            <a:r>
              <a:rPr lang="am-ET" altLang="en-US" sz="3300" b="1" dirty="0">
                <a:latin typeface="Power Geez Unicode1" pitchFamily="2" charset="0"/>
              </a:rPr>
              <a:t>ም</a:t>
            </a:r>
            <a:r>
              <a:rPr lang="en-US" altLang="en-US" sz="3300" b="1" dirty="0">
                <a:latin typeface="Power Geez Unicode1" pitchFamily="2" charset="0"/>
              </a:rPr>
              <a:t> </a:t>
            </a:r>
            <a:r>
              <a:rPr lang="en-US" altLang="en-US" sz="3300" b="1" dirty="0" err="1">
                <a:latin typeface="Power Geez Unicode1" pitchFamily="2" charset="0"/>
              </a:rPr>
              <a:t>ስር</a:t>
            </a:r>
            <a:r>
              <a:rPr lang="am-ET" altLang="en-US" sz="3300" b="1" dirty="0">
                <a:latin typeface="Power Geez Unicode1" pitchFamily="2" charset="0"/>
              </a:rPr>
              <a:t>ዓ</a:t>
            </a:r>
            <a:r>
              <a:rPr lang="en-US" altLang="en-US" sz="3300" b="1" dirty="0" err="1">
                <a:latin typeface="Power Geez Unicode1" pitchFamily="2" charset="0"/>
              </a:rPr>
              <a:t>ት</a:t>
            </a:r>
            <a:r>
              <a:rPr lang="en-US" altLang="en-US" sz="3300" b="1" dirty="0">
                <a:latin typeface="Power Geez Unicode1" pitchFamily="2" charset="0"/>
              </a:rPr>
              <a:t> </a:t>
            </a:r>
            <a:r>
              <a:rPr lang="en-US" altLang="en-US" sz="3300" dirty="0">
                <a:latin typeface="Power Geez Unicode1" pitchFamily="2" charset="0"/>
              </a:rPr>
              <a:t>- </a:t>
            </a:r>
            <a:r>
              <a:rPr lang="en-US" altLang="en-US" sz="3300" dirty="0" err="1">
                <a:latin typeface="Power Geez Unicode1" pitchFamily="2" charset="0"/>
              </a:rPr>
              <a:t>ስ</a:t>
            </a:r>
            <a:r>
              <a:rPr lang="am-ET" altLang="en-US" sz="3300" dirty="0">
                <a:latin typeface="Power Geez Unicode1" pitchFamily="2" charset="0"/>
              </a:rPr>
              <a:t>ህ</a:t>
            </a:r>
            <a:r>
              <a:rPr lang="en-US" altLang="en-US" sz="3300" dirty="0" err="1">
                <a:latin typeface="Power Geez Unicode1" pitchFamily="2" charset="0"/>
              </a:rPr>
              <a:t>ተት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ሲያ</a:t>
            </a:r>
            <a:r>
              <a:rPr lang="am-ET" altLang="en-US" sz="3300" dirty="0">
                <a:latin typeface="Power Geez Unicode1" pitchFamily="2" charset="0"/>
              </a:rPr>
              <a:t>ጋ</a:t>
            </a:r>
            <a:r>
              <a:rPr lang="en-US" altLang="en-US" sz="3300" dirty="0" err="1">
                <a:latin typeface="Power Geez Unicode1" pitchFamily="2" charset="0"/>
              </a:rPr>
              <a:t>ጥም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ባ</a:t>
            </a:r>
            <a:r>
              <a:rPr lang="en-US" altLang="en-US" sz="3300" dirty="0" err="1">
                <a:latin typeface="Power Geez Unicode1" pitchFamily="2" charset="0"/>
              </a:rPr>
              <a:t>ለ</a:t>
            </a:r>
            <a:r>
              <a:rPr lang="am-ET" altLang="en-US" sz="3300" dirty="0">
                <a:latin typeface="Power Geez Unicode1" pitchFamily="2" charset="0"/>
              </a:rPr>
              <a:t>መ</a:t>
            </a:r>
            <a:r>
              <a:rPr lang="en-US" altLang="en-US" sz="3300" dirty="0" err="1">
                <a:latin typeface="Power Geez Unicode1" pitchFamily="2" charset="0"/>
              </a:rPr>
              <a:t>ሸፋፈ</a:t>
            </a:r>
            <a:r>
              <a:rPr lang="am-ET" altLang="en-US" sz="3300" dirty="0">
                <a:latin typeface="Power Geez Unicode1" pitchFamily="2" charset="0"/>
              </a:rPr>
              <a:t>ን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መ</a:t>
            </a:r>
            <a:r>
              <a:rPr lang="en-US" altLang="en-US" sz="3300" dirty="0" err="1">
                <a:latin typeface="Power Geez Unicode1" pitchFamily="2" charset="0"/>
              </a:rPr>
              <a:t>ነጋገር</a:t>
            </a:r>
            <a:r>
              <a:rPr lang="en-US" altLang="en-US" sz="3300" dirty="0">
                <a:latin typeface="Power Geez Unicode1" pitchFamily="2" charset="0"/>
              </a:rPr>
              <a:t>፣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b="1" dirty="0" err="1">
                <a:latin typeface="Power Geez Unicode1" pitchFamily="2" charset="0"/>
              </a:rPr>
              <a:t>ቀድ</a:t>
            </a:r>
            <a:r>
              <a:rPr lang="am-ET" altLang="en-US" sz="3300" b="1" dirty="0">
                <a:latin typeface="Power Geez Unicode1" pitchFamily="2" charset="0"/>
              </a:rPr>
              <a:t>ሞ</a:t>
            </a:r>
            <a:r>
              <a:rPr lang="en-US" altLang="en-US" sz="3300" b="1" dirty="0">
                <a:latin typeface="Power Geez Unicode1" pitchFamily="2" charset="0"/>
              </a:rPr>
              <a:t> </a:t>
            </a:r>
            <a:r>
              <a:rPr lang="am-ET" altLang="en-US" sz="3300" b="1" dirty="0">
                <a:latin typeface="Power Geez Unicode1" pitchFamily="2" charset="0"/>
              </a:rPr>
              <a:t>መ</a:t>
            </a:r>
            <a:r>
              <a:rPr lang="en-US" altLang="en-US" sz="3300" b="1" dirty="0" err="1">
                <a:latin typeface="Power Geez Unicode1" pitchFamily="2" charset="0"/>
              </a:rPr>
              <a:t>ከላከል</a:t>
            </a:r>
            <a:r>
              <a:rPr lang="en-US" altLang="en-US" sz="3300" b="1" dirty="0">
                <a:latin typeface="Power Geez Unicode1" pitchFamily="2" charset="0"/>
              </a:rPr>
              <a:t>(Pro-active</a:t>
            </a:r>
            <a:r>
              <a:rPr lang="en-US" altLang="en-US" sz="3300" dirty="0">
                <a:latin typeface="Power Geez Unicode1" pitchFamily="2" charset="0"/>
              </a:rPr>
              <a:t>) – </a:t>
            </a:r>
            <a:r>
              <a:rPr lang="am-ET" altLang="en-US" sz="3300" dirty="0">
                <a:latin typeface="Power Geez Unicode1" pitchFamily="2" charset="0"/>
              </a:rPr>
              <a:t>በ</a:t>
            </a:r>
            <a:r>
              <a:rPr lang="en-US" altLang="en-US" sz="3300" dirty="0" err="1">
                <a:latin typeface="Power Geez Unicode1" pitchFamily="2" charset="0"/>
              </a:rPr>
              <a:t>ፓር</a:t>
            </a:r>
            <a:r>
              <a:rPr lang="am-ET" altLang="en-US" sz="3300" dirty="0">
                <a:latin typeface="Power Geez Unicode1" pitchFamily="2" charset="0"/>
              </a:rPr>
              <a:t>ቲ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ውስ</a:t>
            </a:r>
            <a:r>
              <a:rPr lang="am-ET" altLang="en-US" sz="3300" dirty="0">
                <a:latin typeface="Power Geez Unicode1" pitchFamily="2" charset="0"/>
              </a:rPr>
              <a:t>ጥ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ስህተ</a:t>
            </a:r>
            <a:r>
              <a:rPr lang="am-ET" altLang="en-US" sz="3300" dirty="0">
                <a:latin typeface="Power Geez Unicode1" pitchFamily="2" charset="0"/>
              </a:rPr>
              <a:t>ት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ከ</a:t>
            </a:r>
            <a:r>
              <a:rPr lang="en-US" altLang="en-US" sz="3300" dirty="0" err="1">
                <a:latin typeface="Power Geez Unicode1" pitchFamily="2" charset="0"/>
              </a:rPr>
              <a:t>መ</a:t>
            </a:r>
            <a:r>
              <a:rPr lang="am-ET" altLang="en-US" sz="3300" dirty="0">
                <a:latin typeface="Power Geez Unicode1" pitchFamily="2" charset="0"/>
              </a:rPr>
              <a:t>ከ</a:t>
            </a:r>
            <a:r>
              <a:rPr lang="en-US" altLang="en-US" sz="3300" dirty="0" err="1">
                <a:latin typeface="Power Geez Unicode1" pitchFamily="2" charset="0"/>
              </a:rPr>
              <a:t>ሰቱ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በፊ</a:t>
            </a:r>
            <a:r>
              <a:rPr lang="am-ET" altLang="en-US" sz="3300" dirty="0">
                <a:latin typeface="Power Geez Unicode1" pitchFamily="2" charset="0"/>
              </a:rPr>
              <a:t>ት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አስቀ</a:t>
            </a:r>
            <a:r>
              <a:rPr lang="am-ET" altLang="en-US" sz="3300" dirty="0">
                <a:latin typeface="Power Geez Unicode1" pitchFamily="2" charset="0"/>
              </a:rPr>
              <a:t>ድ</a:t>
            </a:r>
            <a:r>
              <a:rPr lang="en-US" altLang="en-US" sz="3300" dirty="0" err="1">
                <a:latin typeface="Power Geez Unicode1" pitchFamily="2" charset="0"/>
              </a:rPr>
              <a:t>ሞ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መከ</a:t>
            </a:r>
            <a:r>
              <a:rPr lang="am-ET" altLang="en-US" sz="3300" dirty="0">
                <a:latin typeface="Power Geez Unicode1" pitchFamily="2" charset="0"/>
              </a:rPr>
              <a:t>ላ</a:t>
            </a:r>
            <a:r>
              <a:rPr lang="en-US" altLang="en-US" sz="3300" dirty="0" err="1">
                <a:latin typeface="Power Geez Unicode1" pitchFamily="2" charset="0"/>
              </a:rPr>
              <a:t>ከል</a:t>
            </a:r>
            <a:r>
              <a:rPr lang="en-US" altLang="en-US" sz="3300" dirty="0">
                <a:latin typeface="Power Geez Unicode1" pitchFamily="2" charset="0"/>
              </a:rPr>
              <a:t>፣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300" b="1" dirty="0">
                <a:latin typeface="Power Geez Unicode1" pitchFamily="2" charset="0"/>
              </a:rPr>
              <a:t> </a:t>
            </a:r>
            <a:r>
              <a:rPr lang="en-US" altLang="en-US" sz="3300" b="1" dirty="0" err="1">
                <a:latin typeface="Power Geez Unicode1" pitchFamily="2" charset="0"/>
              </a:rPr>
              <a:t>ጥብ</a:t>
            </a:r>
            <a:r>
              <a:rPr lang="am-ET" altLang="en-US" sz="3300" b="1" dirty="0">
                <a:latin typeface="Power Geez Unicode1" pitchFamily="2" charset="0"/>
              </a:rPr>
              <a:t>ቅ</a:t>
            </a:r>
            <a:r>
              <a:rPr lang="en-US" altLang="en-US" sz="3300" b="1" dirty="0" err="1">
                <a:latin typeface="Power Geez Unicode1" pitchFamily="2" charset="0"/>
              </a:rPr>
              <a:t>ነት</a:t>
            </a:r>
            <a:r>
              <a:rPr lang="en-US" altLang="en-US" sz="3300" b="1" dirty="0">
                <a:latin typeface="Power Geez Unicode1" pitchFamily="2" charset="0"/>
              </a:rPr>
              <a:t> - </a:t>
            </a:r>
            <a:r>
              <a:rPr lang="en-US" altLang="en-US" sz="3300" dirty="0" err="1">
                <a:latin typeface="Power Geez Unicode1" pitchFamily="2" charset="0"/>
              </a:rPr>
              <a:t>በአ</a:t>
            </a:r>
            <a:r>
              <a:rPr lang="am-ET" altLang="en-US" sz="3300" dirty="0">
                <a:latin typeface="Power Geez Unicode1" pitchFamily="2" charset="0"/>
              </a:rPr>
              <a:t>ባ</a:t>
            </a:r>
            <a:r>
              <a:rPr lang="en-US" altLang="en-US" sz="3300" dirty="0" err="1">
                <a:latin typeface="Power Geez Unicode1" pitchFamily="2" charset="0"/>
              </a:rPr>
              <a:t>ላት</a:t>
            </a:r>
            <a:r>
              <a:rPr lang="am-ET" altLang="en-US" sz="3300" dirty="0">
                <a:latin typeface="Power Geez Unicode1" pitchFamily="2" charset="0"/>
              </a:rPr>
              <a:t>ና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በ</a:t>
            </a:r>
            <a:r>
              <a:rPr lang="en-US" altLang="en-US" sz="3300" dirty="0" err="1">
                <a:latin typeface="Power Geez Unicode1" pitchFamily="2" charset="0"/>
              </a:rPr>
              <a:t>አ</a:t>
            </a:r>
            <a:r>
              <a:rPr lang="am-ET" altLang="en-US" sz="3300" dirty="0">
                <a:latin typeface="Power Geez Unicode1" pitchFamily="2" charset="0"/>
              </a:rPr>
              <a:t>መ</a:t>
            </a:r>
            <a:r>
              <a:rPr lang="en-US" altLang="en-US" sz="3300" dirty="0" err="1">
                <a:latin typeface="Power Geez Unicode1" pitchFamily="2" charset="0"/>
              </a:rPr>
              <a:t>ራር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የ</a:t>
            </a:r>
            <a:r>
              <a:rPr lang="en-US" altLang="en-US" sz="3300" dirty="0" err="1">
                <a:latin typeface="Power Geez Unicode1" pitchFamily="2" charset="0"/>
              </a:rPr>
              <a:t>ሚፈ</a:t>
            </a:r>
            <a:r>
              <a:rPr lang="am-ET" altLang="en-US" sz="3300" dirty="0">
                <a:latin typeface="Power Geez Unicode1" pitchFamily="2" charset="0"/>
              </a:rPr>
              <a:t>ጸ</a:t>
            </a:r>
            <a:r>
              <a:rPr lang="en-US" altLang="en-US" sz="3300" dirty="0" err="1">
                <a:latin typeface="Power Geez Unicode1" pitchFamily="2" charset="0"/>
              </a:rPr>
              <a:t>ሙ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የ</a:t>
            </a:r>
            <a:r>
              <a:rPr lang="en-US" altLang="en-US" sz="3300" dirty="0" err="1">
                <a:latin typeface="Power Geez Unicode1" pitchFamily="2" charset="0"/>
              </a:rPr>
              <a:t>ሥነ-ም</a:t>
            </a:r>
            <a:r>
              <a:rPr lang="am-ET" altLang="en-US" sz="3300" dirty="0">
                <a:latin typeface="Power Geez Unicode1" pitchFamily="2" charset="0"/>
              </a:rPr>
              <a:t>ግ</a:t>
            </a:r>
            <a:r>
              <a:rPr lang="en-US" altLang="en-US" sz="3300" dirty="0" err="1">
                <a:latin typeface="Power Geez Unicode1" pitchFamily="2" charset="0"/>
              </a:rPr>
              <a:t>ባር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መጓደል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ያለም</a:t>
            </a:r>
            <a:r>
              <a:rPr lang="am-ET" altLang="en-US" sz="3300" dirty="0">
                <a:latin typeface="Power Geez Unicode1" pitchFamily="2" charset="0"/>
              </a:rPr>
              <a:t>ን</a:t>
            </a:r>
            <a:r>
              <a:rPr lang="en-US" altLang="en-US" sz="3300" dirty="0" err="1">
                <a:latin typeface="Power Geez Unicode1" pitchFamily="2" charset="0"/>
              </a:rPr>
              <a:t>ም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አድ</a:t>
            </a:r>
            <a:r>
              <a:rPr lang="am-ET" altLang="en-US" sz="3300" dirty="0">
                <a:latin typeface="Power Geez Unicode1" pitchFamily="2" charset="0"/>
              </a:rPr>
              <a:t>ር</a:t>
            </a:r>
            <a:r>
              <a:rPr lang="en-US" altLang="en-US" sz="3300" dirty="0" err="1">
                <a:latin typeface="Power Geez Unicode1" pitchFamily="2" charset="0"/>
              </a:rPr>
              <a:t>ባይነ</a:t>
            </a:r>
            <a:r>
              <a:rPr lang="am-ET" altLang="en-US" sz="3300" dirty="0">
                <a:latin typeface="Power Geez Unicode1" pitchFamily="2" charset="0"/>
              </a:rPr>
              <a:t>ት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የአ</a:t>
            </a:r>
            <a:r>
              <a:rPr lang="am-ET" altLang="en-US" sz="3300" dirty="0">
                <a:latin typeface="Power Geez Unicode1" pitchFamily="2" charset="0"/>
              </a:rPr>
              <a:t>ሰ</a:t>
            </a:r>
            <a:r>
              <a:rPr lang="en-US" altLang="en-US" sz="3300" dirty="0" err="1">
                <a:latin typeface="Power Geez Unicode1" pitchFamily="2" charset="0"/>
              </a:rPr>
              <a:t>ራር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ስርዓ</a:t>
            </a:r>
            <a:r>
              <a:rPr lang="am-ET" altLang="en-US" sz="3300" dirty="0">
                <a:latin typeface="Power Geez Unicode1" pitchFamily="2" charset="0"/>
              </a:rPr>
              <a:t>ት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ተ</a:t>
            </a:r>
            <a:r>
              <a:rPr lang="en-US" altLang="en-US" sz="3300" dirty="0" err="1">
                <a:latin typeface="Power Geez Unicode1" pitchFamily="2" charset="0"/>
              </a:rPr>
              <a:t>ከትሎ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የማ</a:t>
            </a:r>
            <a:r>
              <a:rPr lang="am-ET" altLang="en-US" sz="3300" dirty="0">
                <a:latin typeface="Power Geez Unicode1" pitchFamily="2" charset="0"/>
              </a:rPr>
              <a:t>ስ</a:t>
            </a:r>
            <a:r>
              <a:rPr lang="en-US" altLang="en-US" sz="3300" dirty="0" err="1">
                <a:latin typeface="Power Geez Unicode1" pitchFamily="2" charset="0"/>
              </a:rPr>
              <a:t>ተካከያ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am-ET" altLang="en-US" sz="3300" dirty="0">
                <a:latin typeface="Power Geez Unicode1" pitchFamily="2" charset="0"/>
              </a:rPr>
              <a:t>ር</a:t>
            </a:r>
            <a:r>
              <a:rPr lang="en-US" altLang="en-US" sz="3300" dirty="0" err="1">
                <a:latin typeface="Power Geez Unicode1" pitchFamily="2" charset="0"/>
              </a:rPr>
              <a:t>ምጃ</a:t>
            </a:r>
            <a:r>
              <a:rPr lang="am-ET" altLang="en-US" sz="3300" dirty="0">
                <a:latin typeface="Power Geez Unicode1" pitchFamily="2" charset="0"/>
              </a:rPr>
              <a:t>ዎ</a:t>
            </a:r>
            <a:r>
              <a:rPr lang="en-US" altLang="en-US" sz="3300" dirty="0" err="1">
                <a:latin typeface="Power Geez Unicode1" pitchFamily="2" charset="0"/>
              </a:rPr>
              <a:t>ችን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መ</a:t>
            </a:r>
            <a:r>
              <a:rPr lang="am-ET" altLang="en-US" sz="3300" dirty="0">
                <a:latin typeface="Power Geez Unicode1" pitchFamily="2" charset="0"/>
              </a:rPr>
              <a:t>ው</a:t>
            </a:r>
            <a:r>
              <a:rPr lang="en-US" altLang="en-US" sz="3300" dirty="0" err="1">
                <a:latin typeface="Power Geez Unicode1" pitchFamily="2" charset="0"/>
              </a:rPr>
              <a:t>ሰድ</a:t>
            </a:r>
            <a:r>
              <a:rPr lang="en-US" altLang="en-US" sz="3300" dirty="0">
                <a:latin typeface="Power Geez Unicode1" pitchFamily="2" charset="0"/>
              </a:rPr>
              <a:t> </a:t>
            </a:r>
            <a:r>
              <a:rPr lang="en-US" altLang="en-US" sz="3300" dirty="0" err="1">
                <a:latin typeface="Power Geez Unicode1" pitchFamily="2" charset="0"/>
              </a:rPr>
              <a:t>ናቸ</a:t>
            </a:r>
            <a:r>
              <a:rPr lang="am-ET" altLang="en-US" sz="3300" dirty="0">
                <a:latin typeface="Power Geez Unicode1" pitchFamily="2" charset="0"/>
              </a:rPr>
              <a:t>ው</a:t>
            </a:r>
            <a:r>
              <a:rPr lang="en-US" altLang="en-US" sz="3300" dirty="0">
                <a:latin typeface="Power Geez Unicode1" pitchFamily="2" charset="0"/>
              </a:rPr>
              <a:t>፡</a:t>
            </a:r>
            <a:r>
              <a:rPr lang="am-ET" altLang="en-US" sz="3300" dirty="0">
                <a:latin typeface="Power Geez Unicode1" pitchFamily="2" charset="0"/>
              </a:rPr>
              <a:t>፡</a:t>
            </a:r>
            <a:endParaRPr lang="en-US" altLang="en-US" sz="3300" dirty="0">
              <a:latin typeface="Power Geez Unicode1" pitchFamily="2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4695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1FBE5-20D4-4A48-AC18-890F0DF8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854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x-none" dirty="0"/>
              <a:t>የውስጠ ፓርቲ ቁጥጥር ዘዴዎች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716B0-0748-2C38-C999-E24706F9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80"/>
            <a:ext cx="10515600" cy="5342020"/>
          </a:xfrm>
        </p:spPr>
        <p:txBody>
          <a:bodyPr>
            <a:normAutofit fontScale="92500" lnSpcReduction="10000"/>
          </a:bodyPr>
          <a:lstStyle/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በ</a:t>
            </a:r>
            <a:r>
              <a:rPr lang="am-ET" altLang="en-US" sz="2800" dirty="0">
                <a:latin typeface="Power Geez Unicode1" pitchFamily="2" charset="0"/>
              </a:rPr>
              <a:t>አ</a:t>
            </a:r>
            <a:r>
              <a:rPr lang="en-US" altLang="en-US" sz="2800" dirty="0" err="1">
                <a:latin typeface="Power Geez Unicode1" pitchFamily="2" charset="0"/>
              </a:rPr>
              <a:t>ካል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ተገ</a:t>
            </a:r>
            <a:r>
              <a:rPr lang="am-ET" altLang="en-US" sz="2800" dirty="0">
                <a:latin typeface="Power Geez Unicode1" pitchFamily="2" charset="0"/>
              </a:rPr>
              <a:t>ኝ</a:t>
            </a:r>
            <a:r>
              <a:rPr lang="en-US" altLang="en-US" sz="2800" dirty="0" err="1">
                <a:latin typeface="Power Geez Unicode1" pitchFamily="2" charset="0"/>
              </a:rPr>
              <a:t>ቶ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ግምገማ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ማ</a:t>
            </a:r>
            <a:r>
              <a:rPr lang="am-ET" altLang="en-US" sz="2800" dirty="0">
                <a:latin typeface="Power Geez Unicode1" pitchFamily="2" charset="0"/>
              </a:rPr>
              <a:t>ካ</a:t>
            </a:r>
            <a:r>
              <a:rPr lang="en-US" altLang="en-US" sz="2800" dirty="0" err="1">
                <a:latin typeface="Power Geez Unicode1" pitchFamily="2" charset="0"/>
              </a:rPr>
              <a:t>ሄድ</a:t>
            </a:r>
            <a:r>
              <a:rPr lang="en-US" altLang="en-US" sz="2800" dirty="0">
                <a:latin typeface="Power Geez Unicode1" pitchFamily="2" charset="0"/>
              </a:rPr>
              <a:t>፣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የአስፈ</a:t>
            </a:r>
            <a:r>
              <a:rPr lang="am-ET" altLang="en-US" sz="2800" dirty="0">
                <a:latin typeface="Power Geez Unicode1" pitchFamily="2" charset="0"/>
              </a:rPr>
              <a:t>ጻ</a:t>
            </a:r>
            <a:r>
              <a:rPr lang="en-US" altLang="en-US" sz="2800" dirty="0" err="1">
                <a:latin typeface="Power Geez Unicode1" pitchFamily="2" charset="0"/>
              </a:rPr>
              <a:t>ሚው</a:t>
            </a:r>
            <a:r>
              <a:rPr lang="am-ET" altLang="en-US" sz="2800" dirty="0">
                <a:latin typeface="Power Geez Unicode1" pitchFamily="2" charset="0"/>
              </a:rPr>
              <a:t>ን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አ</a:t>
            </a:r>
            <a:r>
              <a:rPr lang="en-US" altLang="en-US" sz="2800" dirty="0" err="1">
                <a:latin typeface="Power Geez Unicode1" pitchFamily="2" charset="0"/>
              </a:rPr>
              <a:t>ካል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ሪፖ</a:t>
            </a:r>
            <a:r>
              <a:rPr lang="am-ET" altLang="en-US" sz="2800" dirty="0">
                <a:latin typeface="Power Geez Unicode1" pitchFamily="2" charset="0"/>
              </a:rPr>
              <a:t>ር</a:t>
            </a:r>
            <a:r>
              <a:rPr lang="en-US" altLang="en-US" sz="2800" dirty="0" err="1">
                <a:latin typeface="Power Geez Unicode1" pitchFamily="2" charset="0"/>
              </a:rPr>
              <a:t>ት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ማ</a:t>
            </a:r>
            <a:r>
              <a:rPr lang="am-ET" altLang="en-US" sz="2800" dirty="0">
                <a:latin typeface="Power Geez Unicode1" pitchFamily="2" charset="0"/>
              </a:rPr>
              <a:t>ዳ</a:t>
            </a:r>
            <a:r>
              <a:rPr lang="en-US" altLang="en-US" sz="2800" dirty="0" err="1">
                <a:latin typeface="Power Geez Unicode1" pitchFamily="2" charset="0"/>
              </a:rPr>
              <a:t>መጥ</a:t>
            </a:r>
            <a:r>
              <a:rPr lang="en-US" altLang="en-US" sz="2800" dirty="0">
                <a:latin typeface="Power Geez Unicode1" pitchFamily="2" charset="0"/>
              </a:rPr>
              <a:t>፣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መረጃዎ</a:t>
            </a:r>
            <a:r>
              <a:rPr lang="am-ET" altLang="en-US" sz="2800" dirty="0">
                <a:latin typeface="Power Geez Unicode1" pitchFamily="2" charset="0"/>
              </a:rPr>
              <a:t>ች</a:t>
            </a:r>
            <a:r>
              <a:rPr lang="en-US" altLang="en-US" sz="2800" dirty="0" err="1">
                <a:latin typeface="Power Geez Unicode1" pitchFamily="2" charset="0"/>
              </a:rPr>
              <a:t>ን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ማሰ</a:t>
            </a:r>
            <a:r>
              <a:rPr lang="am-ET" altLang="en-US" sz="2800" dirty="0">
                <a:latin typeface="Power Geez Unicode1" pitchFamily="2" charset="0"/>
              </a:rPr>
              <a:t>ባ</a:t>
            </a:r>
            <a:r>
              <a:rPr lang="en-US" altLang="en-US" sz="2800" dirty="0" err="1">
                <a:latin typeface="Power Geez Unicode1" pitchFamily="2" charset="0"/>
              </a:rPr>
              <a:t>ሰብና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መገምገ</a:t>
            </a:r>
            <a:r>
              <a:rPr lang="am-ET" altLang="en-US" sz="2800" dirty="0">
                <a:latin typeface="Power Geez Unicode1" pitchFamily="2" charset="0"/>
              </a:rPr>
              <a:t>ም</a:t>
            </a:r>
            <a:r>
              <a:rPr lang="en-US" altLang="en-US" sz="2800" dirty="0">
                <a:latin typeface="Power Geez Unicode1" pitchFamily="2" charset="0"/>
              </a:rPr>
              <a:t>፣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የጽ</a:t>
            </a:r>
            <a:r>
              <a:rPr lang="am-ET" altLang="en-US" sz="2800" dirty="0">
                <a:latin typeface="Power Geez Unicode1" pitchFamily="2" charset="0"/>
              </a:rPr>
              <a:t>ሁ</a:t>
            </a:r>
            <a:r>
              <a:rPr lang="en-US" altLang="en-US" sz="2800" dirty="0" err="1">
                <a:latin typeface="Power Geez Unicode1" pitchFamily="2" charset="0"/>
              </a:rPr>
              <a:t>ፍ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ሪ</a:t>
            </a:r>
            <a:r>
              <a:rPr lang="am-ET" altLang="en-US" sz="2800" dirty="0">
                <a:latin typeface="Power Geez Unicode1" pitchFamily="2" charset="0"/>
              </a:rPr>
              <a:t>ፖ</a:t>
            </a:r>
            <a:r>
              <a:rPr lang="en-US" altLang="en-US" sz="2800" dirty="0" err="1">
                <a:latin typeface="Power Geez Unicode1" pitchFamily="2" charset="0"/>
              </a:rPr>
              <a:t>ርቶ</a:t>
            </a:r>
            <a:r>
              <a:rPr lang="am-ET" altLang="en-US" sz="2800" dirty="0">
                <a:latin typeface="Power Geez Unicode1" pitchFamily="2" charset="0"/>
              </a:rPr>
              <a:t>ች</a:t>
            </a:r>
            <a:r>
              <a:rPr lang="en-US" altLang="en-US" sz="2800" dirty="0" err="1">
                <a:latin typeface="Power Geez Unicode1" pitchFamily="2" charset="0"/>
              </a:rPr>
              <a:t>ን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ተ</a:t>
            </a:r>
            <a:r>
              <a:rPr lang="en-US" altLang="en-US" sz="2800" dirty="0" err="1">
                <a:latin typeface="Power Geez Unicode1" pitchFamily="2" charset="0"/>
              </a:rPr>
              <a:t>ቀብሎ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መመ</a:t>
            </a:r>
            <a:r>
              <a:rPr lang="am-ET" altLang="en-US" sz="2800" dirty="0">
                <a:latin typeface="Power Geez Unicode1" pitchFamily="2" charset="0"/>
              </a:rPr>
              <a:t>ር</a:t>
            </a:r>
            <a:r>
              <a:rPr lang="en-US" altLang="en-US" sz="2800" dirty="0" err="1">
                <a:latin typeface="Power Geez Unicode1" pitchFamily="2" charset="0"/>
              </a:rPr>
              <a:t>መር</a:t>
            </a:r>
            <a:r>
              <a:rPr lang="en-US" altLang="en-US" sz="2800" dirty="0">
                <a:latin typeface="Power Geez Unicode1" pitchFamily="2" charset="0"/>
              </a:rPr>
              <a:t>፣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ኢንስፔክሽን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ማ</a:t>
            </a:r>
            <a:r>
              <a:rPr lang="en-US" altLang="en-US" sz="2800" dirty="0" err="1">
                <a:latin typeface="Power Geez Unicode1" pitchFamily="2" charset="0"/>
              </a:rPr>
              <a:t>ካሄ</a:t>
            </a:r>
            <a:r>
              <a:rPr lang="am-ET" altLang="en-US" sz="2800" dirty="0">
                <a:latin typeface="Power Geez Unicode1" pitchFamily="2" charset="0"/>
              </a:rPr>
              <a:t>ድ</a:t>
            </a:r>
            <a:r>
              <a:rPr lang="en-US" altLang="en-US" sz="2800" dirty="0">
                <a:latin typeface="Power Geez Unicode1" pitchFamily="2" charset="0"/>
              </a:rPr>
              <a:t>፣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አመራ</a:t>
            </a:r>
            <a:r>
              <a:rPr lang="am-ET" altLang="en-US" sz="2800" dirty="0">
                <a:latin typeface="Power Geez Unicode1" pitchFamily="2" charset="0"/>
              </a:rPr>
              <a:t>ሩ</a:t>
            </a:r>
            <a:r>
              <a:rPr lang="en-US" altLang="en-US" sz="2800" dirty="0" err="1">
                <a:latin typeface="Power Geez Unicode1" pitchFamily="2" charset="0"/>
              </a:rPr>
              <a:t>ንና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አ</a:t>
            </a:r>
            <a:r>
              <a:rPr lang="am-ET" altLang="en-US" sz="2800" dirty="0">
                <a:latin typeface="Power Geez Unicode1" pitchFamily="2" charset="0"/>
              </a:rPr>
              <a:t>ባ</a:t>
            </a:r>
            <a:r>
              <a:rPr lang="en-US" altLang="en-US" sz="2800" dirty="0" err="1">
                <a:latin typeface="Power Geez Unicode1" pitchFamily="2" charset="0"/>
              </a:rPr>
              <a:t>ሉን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ኢ</a:t>
            </a:r>
            <a:r>
              <a:rPr lang="en-US" altLang="en-US" sz="2800" dirty="0" err="1">
                <a:latin typeface="Power Geez Unicode1" pitchFamily="2" charset="0"/>
              </a:rPr>
              <a:t>ንስ</a:t>
            </a:r>
            <a:r>
              <a:rPr lang="am-ET" altLang="en-US" sz="2800" dirty="0">
                <a:latin typeface="Power Geez Unicode1" pitchFamily="2" charset="0"/>
              </a:rPr>
              <a:t>ፔ</a:t>
            </a:r>
            <a:r>
              <a:rPr lang="en-US" altLang="en-US" sz="2800" dirty="0" err="1">
                <a:latin typeface="Power Geez Unicode1" pitchFamily="2" charset="0"/>
              </a:rPr>
              <a:t>ክት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ማ</a:t>
            </a:r>
            <a:r>
              <a:rPr lang="en-US" altLang="en-US" sz="2800" dirty="0" err="1">
                <a:latin typeface="Power Geez Unicode1" pitchFamily="2" charset="0"/>
              </a:rPr>
              <a:t>ድረግ</a:t>
            </a:r>
            <a:r>
              <a:rPr lang="en-US" altLang="en-US" sz="2800" dirty="0">
                <a:latin typeface="Power Geez Unicode1" pitchFamily="2" charset="0"/>
              </a:rPr>
              <a:t>፣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ከአባ</a:t>
            </a:r>
            <a:r>
              <a:rPr lang="am-ET" altLang="en-US" sz="2800" dirty="0">
                <a:latin typeface="Power Geez Unicode1" pitchFamily="2" charset="0"/>
              </a:rPr>
              <a:t>ላ</a:t>
            </a:r>
            <a:r>
              <a:rPr lang="en-US" altLang="en-US" sz="2800" dirty="0" err="1">
                <a:latin typeface="Power Geez Unicode1" pitchFamily="2" charset="0"/>
              </a:rPr>
              <a:t>ት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ጥ</a:t>
            </a:r>
            <a:r>
              <a:rPr lang="am-ET" altLang="en-US" sz="2800" dirty="0">
                <a:latin typeface="Power Geez Unicode1" pitchFamily="2" charset="0"/>
              </a:rPr>
              <a:t>ቆ</a:t>
            </a:r>
            <a:r>
              <a:rPr lang="en-US" altLang="en-US" sz="2800" dirty="0" err="1">
                <a:latin typeface="Power Geez Unicode1" pitchFamily="2" charset="0"/>
              </a:rPr>
              <a:t>ማዎ</a:t>
            </a:r>
            <a:r>
              <a:rPr lang="am-ET" altLang="en-US" sz="2800" dirty="0">
                <a:latin typeface="Power Geez Unicode1" pitchFamily="2" charset="0"/>
              </a:rPr>
              <a:t>ች</a:t>
            </a:r>
            <a:r>
              <a:rPr lang="en-US" altLang="en-US" sz="2800" dirty="0" err="1">
                <a:latin typeface="Power Geez Unicode1" pitchFamily="2" charset="0"/>
              </a:rPr>
              <a:t>ን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መቀበል</a:t>
            </a:r>
            <a:r>
              <a:rPr lang="en-US" altLang="en-US" sz="2800" dirty="0">
                <a:latin typeface="Power Geez Unicode1" pitchFamily="2" charset="0"/>
              </a:rPr>
              <a:t>፣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አቤቱ</a:t>
            </a:r>
            <a:r>
              <a:rPr lang="am-ET" altLang="en-US" sz="2800" dirty="0">
                <a:latin typeface="Power Geez Unicode1" pitchFamily="2" charset="0"/>
              </a:rPr>
              <a:t>ታ</a:t>
            </a:r>
            <a:r>
              <a:rPr lang="en-US" altLang="en-US" sz="2800" dirty="0" err="1">
                <a:latin typeface="Power Geez Unicode1" pitchFamily="2" charset="0"/>
              </a:rPr>
              <a:t>ና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ቅ</a:t>
            </a:r>
            <a:r>
              <a:rPr lang="am-ET" altLang="en-US" sz="2800" dirty="0">
                <a:latin typeface="Power Geez Unicode1" pitchFamily="2" charset="0"/>
              </a:rPr>
              <a:t>ሬ</a:t>
            </a:r>
            <a:r>
              <a:rPr lang="en-US" altLang="en-US" sz="2800" dirty="0" err="1">
                <a:latin typeface="Power Geez Unicode1" pitchFamily="2" charset="0"/>
              </a:rPr>
              <a:t>ታዎ</a:t>
            </a:r>
            <a:r>
              <a:rPr lang="am-ET" altLang="en-US" sz="2800" dirty="0">
                <a:latin typeface="Power Geez Unicode1" pitchFamily="2" charset="0"/>
              </a:rPr>
              <a:t>ች</a:t>
            </a:r>
            <a:r>
              <a:rPr lang="en-US" altLang="en-US" sz="2800" dirty="0" err="1">
                <a:latin typeface="Power Geez Unicode1" pitchFamily="2" charset="0"/>
              </a:rPr>
              <a:t>ን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መቀበል</a:t>
            </a:r>
            <a:r>
              <a:rPr lang="am-ET" altLang="en-US" sz="2800" dirty="0">
                <a:latin typeface="Power Geez Unicode1" pitchFamily="2" charset="0"/>
              </a:rPr>
              <a:t>ና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ማጣ</a:t>
            </a:r>
            <a:r>
              <a:rPr lang="am-ET" altLang="en-US" sz="2800" dirty="0">
                <a:latin typeface="Power Geez Unicode1" pitchFamily="2" charset="0"/>
              </a:rPr>
              <a:t>ራ</a:t>
            </a:r>
            <a:r>
              <a:rPr lang="en-US" altLang="en-US" sz="2800" dirty="0" err="1">
                <a:latin typeface="Power Geez Unicode1" pitchFamily="2" charset="0"/>
              </a:rPr>
              <a:t>ት</a:t>
            </a:r>
            <a:r>
              <a:rPr lang="en-US" altLang="en-US" sz="2800" dirty="0">
                <a:latin typeface="Power Geez Unicode1" pitchFamily="2" charset="0"/>
              </a:rPr>
              <a:t>፣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Power Geez Unicode1" pitchFamily="2" charset="0"/>
              </a:rPr>
              <a:t>የፋይ</a:t>
            </a:r>
            <a:r>
              <a:rPr lang="am-ET" altLang="en-US" sz="2800" dirty="0">
                <a:latin typeface="Power Geez Unicode1" pitchFamily="2" charset="0"/>
              </a:rPr>
              <a:t>ና</a:t>
            </a:r>
            <a:r>
              <a:rPr lang="en-US" altLang="en-US" sz="2800" dirty="0" err="1">
                <a:latin typeface="Power Geez Unicode1" pitchFamily="2" charset="0"/>
              </a:rPr>
              <a:t>ንስ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ክ</a:t>
            </a:r>
            <a:r>
              <a:rPr lang="en-US" altLang="en-US" sz="2800" dirty="0" err="1">
                <a:latin typeface="Power Geez Unicode1" pitchFamily="2" charset="0"/>
              </a:rPr>
              <a:t>ዋኔ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ኦ</a:t>
            </a:r>
            <a:r>
              <a:rPr lang="en-US" altLang="en-US" sz="2800" dirty="0" err="1">
                <a:latin typeface="Power Geez Unicode1" pitchFamily="2" charset="0"/>
              </a:rPr>
              <a:t>ዲት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ማ</a:t>
            </a:r>
            <a:r>
              <a:rPr lang="en-US" altLang="en-US" sz="2800" dirty="0" err="1">
                <a:latin typeface="Power Geez Unicode1" pitchFamily="2" charset="0"/>
              </a:rPr>
              <a:t>ካሄድ</a:t>
            </a:r>
            <a:r>
              <a:rPr lang="en-US" altLang="en-US" sz="2800" dirty="0">
                <a:latin typeface="Power Geez Unicode1" pitchFamily="2" charset="0"/>
              </a:rPr>
              <a:t>…</a:t>
            </a:r>
            <a:r>
              <a:rPr lang="am-ET" altLang="en-US" sz="2800" dirty="0">
                <a:latin typeface="Power Geez Unicode1" pitchFamily="2" charset="0"/>
              </a:rPr>
              <a:t>ወ</a:t>
            </a:r>
            <a:r>
              <a:rPr lang="en-US" altLang="en-US" sz="2800" dirty="0" err="1">
                <a:latin typeface="Power Geez Unicode1" pitchFamily="2" charset="0"/>
              </a:rPr>
              <a:t>ዘ</a:t>
            </a:r>
            <a:r>
              <a:rPr lang="am-ET" altLang="en-US" sz="2800" dirty="0">
                <a:latin typeface="Power Geez Unicode1" pitchFamily="2" charset="0"/>
              </a:rPr>
              <a:t>ተ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የተለመ</a:t>
            </a:r>
            <a:r>
              <a:rPr lang="am-ET" altLang="en-US" sz="2800" dirty="0">
                <a:latin typeface="Power Geez Unicode1" pitchFamily="2" charset="0"/>
              </a:rPr>
              <a:t>ዱ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የ</a:t>
            </a:r>
            <a:r>
              <a:rPr lang="en-US" altLang="en-US" sz="2800" dirty="0" err="1">
                <a:latin typeface="Power Geez Unicode1" pitchFamily="2" charset="0"/>
              </a:rPr>
              <a:t>ውስ</a:t>
            </a:r>
            <a:r>
              <a:rPr lang="am-ET" altLang="en-US" sz="2800" dirty="0">
                <a:latin typeface="Power Geez Unicode1" pitchFamily="2" charset="0"/>
              </a:rPr>
              <a:t>ጠ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ፓር</a:t>
            </a:r>
            <a:r>
              <a:rPr lang="am-ET" altLang="en-US" sz="2800" dirty="0">
                <a:latin typeface="Power Geez Unicode1" pitchFamily="2" charset="0"/>
              </a:rPr>
              <a:t>ቲ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ቁጥ</a:t>
            </a:r>
            <a:r>
              <a:rPr lang="am-ET" altLang="en-US" sz="2800" dirty="0">
                <a:latin typeface="Power Geez Unicode1" pitchFamily="2" charset="0"/>
              </a:rPr>
              <a:t>ጥ</a:t>
            </a:r>
            <a:r>
              <a:rPr lang="en-US" altLang="en-US" sz="2800" dirty="0" err="1">
                <a:latin typeface="Power Geez Unicode1" pitchFamily="2" charset="0"/>
              </a:rPr>
              <a:t>ር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am-ET" altLang="en-US" sz="2800" dirty="0">
                <a:latin typeface="Power Geez Unicode1" pitchFamily="2" charset="0"/>
              </a:rPr>
              <a:t>የ</a:t>
            </a:r>
            <a:r>
              <a:rPr lang="en-US" altLang="en-US" sz="2800" dirty="0" err="1">
                <a:latin typeface="Power Geez Unicode1" pitchFamily="2" charset="0"/>
              </a:rPr>
              <a:t>ሚካ</a:t>
            </a:r>
            <a:r>
              <a:rPr lang="am-ET" altLang="en-US" sz="2800" dirty="0">
                <a:latin typeface="Power Geez Unicode1" pitchFamily="2" charset="0"/>
              </a:rPr>
              <a:t>ሄ</a:t>
            </a:r>
            <a:r>
              <a:rPr lang="en-US" altLang="en-US" sz="2800" dirty="0" err="1">
                <a:latin typeface="Power Geez Unicode1" pitchFamily="2" charset="0"/>
              </a:rPr>
              <a:t>ድባቸ</a:t>
            </a:r>
            <a:r>
              <a:rPr lang="am-ET" altLang="en-US" sz="2800" dirty="0">
                <a:latin typeface="Power Geez Unicode1" pitchFamily="2" charset="0"/>
              </a:rPr>
              <a:t>ው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ዘዴ</a:t>
            </a:r>
            <a:r>
              <a:rPr lang="am-ET" altLang="en-US" sz="2800" dirty="0">
                <a:latin typeface="Power Geez Unicode1" pitchFamily="2" charset="0"/>
              </a:rPr>
              <a:t>ዎ</a:t>
            </a:r>
            <a:r>
              <a:rPr lang="en-US" altLang="en-US" sz="2800" dirty="0" err="1">
                <a:latin typeface="Power Geez Unicode1" pitchFamily="2" charset="0"/>
              </a:rPr>
              <a:t>ች</a:t>
            </a:r>
            <a:r>
              <a:rPr lang="en-US" altLang="en-US" sz="2800" dirty="0">
                <a:latin typeface="Power Geez Unicode1" pitchFamily="2" charset="0"/>
              </a:rPr>
              <a:t> </a:t>
            </a:r>
            <a:r>
              <a:rPr lang="en-US" altLang="en-US" sz="2800" dirty="0" err="1">
                <a:latin typeface="Power Geez Unicode1" pitchFamily="2" charset="0"/>
              </a:rPr>
              <a:t>ናቸ</a:t>
            </a:r>
            <a:r>
              <a:rPr lang="am-ET" altLang="en-US" sz="2800" dirty="0">
                <a:latin typeface="Power Geez Unicode1" pitchFamily="2" charset="0"/>
              </a:rPr>
              <a:t>ው</a:t>
            </a:r>
            <a:r>
              <a:rPr lang="en-US" altLang="en-US" sz="2800" dirty="0">
                <a:latin typeface="Power Geez Unicode1" pitchFamily="2" charset="0"/>
              </a:rPr>
              <a:t>፡</a:t>
            </a:r>
            <a:r>
              <a:rPr lang="am-ET" altLang="en-US" sz="2800" dirty="0">
                <a:latin typeface="Power Geez Unicode1" pitchFamily="2" charset="0"/>
              </a:rPr>
              <a:t>፡</a:t>
            </a:r>
            <a:endParaRPr lang="en-US" altLang="en-US" sz="2800" dirty="0">
              <a:latin typeface="Power Geez Unicode1" pitchFamily="2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548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4C61D-4024-236C-E11E-2D718FD0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383"/>
            <a:ext cx="10515600" cy="1306285"/>
          </a:xfrm>
          <a:noFill/>
        </p:spPr>
        <p:txBody>
          <a:bodyPr/>
          <a:lstStyle/>
          <a:p>
            <a:pPr algn="ctr"/>
            <a:r>
              <a:rPr lang="x-none" dirty="0"/>
              <a:t>ክፍል ሁለት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2D93900-8378-A181-AE0E-99BD922E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93960"/>
              </p:ext>
            </p:extLst>
          </p:nvPr>
        </p:nvGraphicFramePr>
        <p:xfrm>
          <a:off x="466532" y="1927226"/>
          <a:ext cx="102636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13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5112A-49DB-82DA-9182-1E2F9D18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x-none" dirty="0"/>
              <a:t>ከአንጋፋ ፓርቲዎች መካከል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0C2230-A7CD-2BDC-9428-105A6398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4"/>
            <a:ext cx="11049000" cy="5097211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ቻይና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CPC – Central Commission for Discipline Inspection(CCDI)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ቱርክ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AK </a:t>
            </a: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PARTi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Turkiye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Central Disciplinary Committee(CDC);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ደቡብ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አፍሪካ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ANC - The National Disciplinary Committee(NDC);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ጃፓን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L</a:t>
            </a:r>
            <a:r>
              <a:rPr lang="pt-PT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D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P(JA</a:t>
            </a:r>
            <a:r>
              <a:rPr lang="pt-PT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P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AN) – Party </a:t>
            </a:r>
            <a:r>
              <a:rPr lang="pt-PT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Discipline 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Committee(PDC);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ካናዳ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</a:t>
            </a:r>
            <a:r>
              <a:rPr lang="en-US" altLang="en-US" sz="2800" dirty="0">
                <a:latin typeface="Bell MT" panose="02020503060305020303" pitchFamily="18" charset="77"/>
              </a:rPr>
              <a:t>Liberal Party of Canada(LPC) Permanent Appeal Committee(PAC); </a:t>
            </a:r>
            <a:endParaRPr lang="en-US" altLang="en-US" sz="2800" dirty="0">
              <a:latin typeface="Bell MT" panose="02020503060305020303" pitchFamily="18" charset="77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ሩዋንዳ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RPF – Disciplinary Commission(DC);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latin typeface="Bell MT" panose="02020503060305020303" pitchFamily="18" charset="77"/>
                <a:cs typeface="Arial" panose="020B0604020202020204" pitchFamily="34" charset="0"/>
              </a:rPr>
              <a:t>ሩሲያ</a:t>
            </a:r>
            <a:r>
              <a:rPr lang="en-US" altLang="en-US" sz="2800" dirty="0">
                <a:latin typeface="Bell MT" panose="02020503060305020303" pitchFamily="18" charset="77"/>
                <a:cs typeface="Arial" panose="020B0604020202020204" pitchFamily="34" charset="0"/>
              </a:rPr>
              <a:t>- United Russia – Central Control  Commission(CCC);</a:t>
            </a:r>
            <a:endParaRPr lang="x-none" altLang="en-US" sz="2800" dirty="0">
              <a:latin typeface="Bell MT" panose="02020503060305020303" pitchFamily="18" charset="77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x-none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ብራዚል- </a:t>
            </a:r>
            <a:r>
              <a:rPr lang="pt-PT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PMDB - </a:t>
            </a:r>
            <a:r>
              <a:rPr lang="pt-PT" altLang="en-US" sz="2800" dirty="0" err="1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The</a:t>
            </a:r>
            <a:r>
              <a:rPr lang="pt-PT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 </a:t>
            </a:r>
            <a:r>
              <a:rPr lang="pt-PT" altLang="en-US" sz="2800" dirty="0" err="1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National</a:t>
            </a:r>
            <a:r>
              <a:rPr lang="pt-PT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 </a:t>
            </a:r>
            <a:r>
              <a:rPr lang="pt-PT" altLang="en-US" sz="2800" dirty="0" err="1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Commission</a:t>
            </a:r>
            <a:r>
              <a:rPr lang="pt-PT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 </a:t>
            </a:r>
            <a:r>
              <a:rPr lang="pt-PT" altLang="en-US" sz="2800" dirty="0" err="1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of</a:t>
            </a:r>
            <a:r>
              <a:rPr lang="pt-PT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 </a:t>
            </a:r>
            <a:r>
              <a:rPr lang="pt-PT" altLang="en-US" sz="2800" dirty="0" err="1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Ethics</a:t>
            </a:r>
            <a:r>
              <a:rPr lang="pt-PT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 </a:t>
            </a:r>
            <a:r>
              <a:rPr lang="pt-PT" altLang="en-US" sz="2800" dirty="0" err="1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and</a:t>
            </a:r>
            <a:r>
              <a:rPr lang="pt-PT" altLang="en-US" sz="2800" dirty="0">
                <a:solidFill>
                  <a:srgbClr val="002060"/>
                </a:solidFill>
                <a:latin typeface="Bell MT" panose="02020503060305020303" pitchFamily="18" charset="77"/>
                <a:cs typeface="Arial" panose="020B0604020202020204" pitchFamily="34" charset="0"/>
              </a:rPr>
              <a:t> Discipline(NCED).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800" dirty="0">
              <a:latin typeface="Bell MT" panose="02020503060305020303" pitchFamily="18" charset="77"/>
              <a:cs typeface="Arial" panose="020B060402020202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9411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CE404-866C-B758-F9DB-17B804D0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x-none" dirty="0"/>
              <a:t>ተጠሪነት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C7445-79C3-68EA-D921-C422092A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636921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2060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የቻይናው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ማዕከላዊ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የዲሲፕሊን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ኢንስፔክሽን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ኮሚሽን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ለፓርቲው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ማዕከላዊ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ኮሚቴ</a:t>
            </a:r>
            <a:r>
              <a:rPr lang="en-US" sz="2800" dirty="0">
                <a:latin typeface="Power Geez Unicode1" panose="00000400000000000000" pitchFamily="2" charset="0"/>
              </a:rPr>
              <a:t>፣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latin typeface="Power Geez Unicode1" panose="00000400000000000000" pitchFamily="2" charset="0"/>
              </a:rPr>
              <a:t>የሩዋንዳው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የዲሲፕሊን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ኮሚሽን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እና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ኢንስፔክቶሬት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ለብሔራዊ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የሥራ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አስፈጻሚ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ኮሚቴ</a:t>
            </a:r>
            <a:r>
              <a:rPr lang="en-US" sz="2800" dirty="0">
                <a:latin typeface="Power Geez Unicode1" panose="00000400000000000000" pitchFamily="2" charset="0"/>
              </a:rPr>
              <a:t>፣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latin typeface="Power Geez Unicode1" panose="00000400000000000000" pitchFamily="2" charset="0"/>
              </a:rPr>
              <a:t>የቱርኩ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ማዕከላዊ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የዲሲፕሊን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ቦርድ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ለፓርቲው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ጠቅላላ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ጉባዔ</a:t>
            </a:r>
            <a:r>
              <a:rPr lang="en-US" sz="2800" dirty="0">
                <a:latin typeface="Power Geez Unicode1" panose="00000400000000000000" pitchFamily="2" charset="0"/>
              </a:rPr>
              <a:t>፣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latin typeface="Power Geez Unicode1" panose="00000400000000000000" pitchFamily="2" charset="0"/>
              </a:rPr>
              <a:t>ከሩዋንዳ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ዲሲፕሊን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ኮሚሽን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በስተቀር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ሁሉም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ሪፖርታቸውን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ለፓርቲው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ጠቅላላ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ጉባዔ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Power Geez Unicode1" panose="00000400000000000000" pitchFamily="2" charset="0"/>
              </a:rPr>
              <a:t>ያቀርባሉ</a:t>
            </a:r>
            <a:r>
              <a:rPr lang="en-US" sz="2800" dirty="0">
                <a:latin typeface="Power Geez Unicode1" panose="00000400000000000000" pitchFamily="2" charset="0"/>
              </a:rPr>
              <a:t>፡፡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3586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F6AB1-E5A0-C2EB-B5EB-286FC7A0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x-none" dirty="0"/>
              <a:t>የአፍሪካ ብሄራዊ ኮንግረስ  (ANC)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33BE2-C95F-890B-697B-B601074D0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042" y="1564105"/>
            <a:ext cx="7527758" cy="4612858"/>
          </a:xfrm>
        </p:spPr>
        <p:txBody>
          <a:bodyPr/>
          <a:lstStyle/>
          <a:p>
            <a:r>
              <a:rPr lang="x-none" dirty="0"/>
              <a:t>ፓርቲው እ.ኤ.አ በ1912 “</a:t>
            </a:r>
            <a:r>
              <a:rPr lang="en-US" i="0" u="none" strike="noStrike" dirty="0">
                <a:solidFill>
                  <a:srgbClr val="202122"/>
                </a:solidFill>
                <a:effectLst/>
              </a:rPr>
              <a:t>South African Native National Congress” </a:t>
            </a:r>
            <a:r>
              <a:rPr lang="en-US" i="0" u="none" strike="noStrike" dirty="0" err="1">
                <a:solidFill>
                  <a:srgbClr val="202122"/>
                </a:solidFill>
                <a:effectLst/>
              </a:rPr>
              <a:t>በሚል</a:t>
            </a:r>
            <a:r>
              <a:rPr lang="en-US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US" i="0" u="none" strike="noStrike" dirty="0" err="1">
                <a:solidFill>
                  <a:srgbClr val="202122"/>
                </a:solidFill>
                <a:effectLst/>
              </a:rPr>
              <a:t>ስያሜ</a:t>
            </a:r>
            <a:r>
              <a:rPr lang="en-US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US" i="0" u="none" strike="noStrike" dirty="0" err="1">
                <a:solidFill>
                  <a:srgbClr val="202122"/>
                </a:solidFill>
                <a:effectLst/>
              </a:rPr>
              <a:t>የ</a:t>
            </a:r>
            <a:r>
              <a:rPr lang="x-none" dirty="0"/>
              <a:t>ተመሰረተ፣ የደቡብ አፍሪካዊያንን የጸረ አፓርታይድና የነጻነት ትግል የመራ</a:t>
            </a:r>
          </a:p>
          <a:p>
            <a:r>
              <a:rPr lang="x-none" dirty="0"/>
              <a:t>እ.ኤ.አ ከ1994 ጀምሮ በምርጫ እያሸነፍ የደቡብ አፍሪካን መንግስት እየመራ የሚገኝ በአፍሪካ አህጉር አንጋፋ ፓርቲ </a:t>
            </a:r>
          </a:p>
          <a:p>
            <a:r>
              <a:rPr lang="x-none" dirty="0"/>
              <a:t>በየትግል ምእራፉ ያጋጠሙትን ፈተናዎች እያለፈና ፕሮግራሙንና መተዳደሪያ ደንቡን እያሻሻለ የመጣ ፓርቲ </a:t>
            </a:r>
          </a:p>
          <a:p>
            <a:r>
              <a:rPr lang="x-none" dirty="0"/>
              <a:t>እንደ ኔልሰን ማንዴላ ያሉ ታዋቂ መሪዎችን ያፈራ አፍሪካዊ ፓርቲ ነው</a:t>
            </a:r>
          </a:p>
          <a:p>
            <a:endParaRPr lang="x-non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F7EC518-42AD-F648-71E7-813D2844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3158"/>
            <a:ext cx="2987841" cy="43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5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3E9C2-41F5-F9D6-69A1-2F8C78C3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474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x-none" dirty="0"/>
              <a:t>የአፍሪካ ብሄራዊ ኮንግረስ  (ANC)- የስነምግባርና የኢንስፔክሽን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791369-B1B7-E94E-B18A-76658288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516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>
                <a:effectLst/>
                <a:latin typeface="Times" pitchFamily="2" charset="0"/>
              </a:rPr>
              <a:t>National Dispute Resolution Committee/ </a:t>
            </a:r>
            <a:r>
              <a:rPr lang="am-ET" sz="3600" dirty="0"/>
              <a:t>ብሔራዊ የግጭት አፈታት ኮሚቴ</a:t>
            </a:r>
            <a:endParaRPr lang="x-none" sz="3600" dirty="0"/>
          </a:p>
          <a:p>
            <a:pPr>
              <a:buFont typeface="Wingdings" pitchFamily="2" charset="2"/>
              <a:buChar char="§"/>
            </a:pPr>
            <a:r>
              <a:rPr lang="en-US" sz="3600" dirty="0">
                <a:latin typeface="Times" pitchFamily="2" charset="0"/>
              </a:rPr>
              <a:t>National Disciplinary Committee/ </a:t>
            </a:r>
            <a:r>
              <a:rPr lang="en-US" sz="3600" dirty="0" err="1">
                <a:latin typeface="Times" pitchFamily="2" charset="0"/>
              </a:rPr>
              <a:t>ብሄራዊ</a:t>
            </a:r>
            <a:r>
              <a:rPr lang="en-US" sz="3600" dirty="0">
                <a:latin typeface="Times" pitchFamily="2" charset="0"/>
              </a:rPr>
              <a:t> </a:t>
            </a:r>
            <a:r>
              <a:rPr lang="en-US" sz="3600" dirty="0" err="1">
                <a:latin typeface="Times" pitchFamily="2" charset="0"/>
              </a:rPr>
              <a:t>የዲሲፕሊን</a:t>
            </a:r>
            <a:r>
              <a:rPr lang="en-US" sz="3600" dirty="0">
                <a:latin typeface="Times" pitchFamily="2" charset="0"/>
              </a:rPr>
              <a:t> </a:t>
            </a:r>
            <a:r>
              <a:rPr lang="en-US" sz="3600" dirty="0" err="1">
                <a:latin typeface="Times" pitchFamily="2" charset="0"/>
              </a:rPr>
              <a:t>ኮሚቴ</a:t>
            </a:r>
            <a:r>
              <a:rPr lang="en-US" sz="3600" dirty="0">
                <a:latin typeface="Times" pitchFamily="2" charset="0"/>
              </a:rPr>
              <a:t>   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effectLst/>
                <a:latin typeface="Times" pitchFamily="2" charset="0"/>
              </a:rPr>
              <a:t>National Disciplinary Committee of Appeal/ </a:t>
            </a:r>
            <a:r>
              <a:rPr lang="en-US" sz="3600" dirty="0" err="1">
                <a:latin typeface="Times" pitchFamily="2" charset="0"/>
              </a:rPr>
              <a:t>ብሄራዊ</a:t>
            </a:r>
            <a:r>
              <a:rPr lang="en-US" sz="3600" dirty="0">
                <a:latin typeface="Times" pitchFamily="2" charset="0"/>
              </a:rPr>
              <a:t> </a:t>
            </a:r>
            <a:r>
              <a:rPr lang="en-US" sz="3600" dirty="0" err="1">
                <a:latin typeface="Times" pitchFamily="2" charset="0"/>
              </a:rPr>
              <a:t>የዲሲፕሊን</a:t>
            </a:r>
            <a:r>
              <a:rPr lang="en-US" sz="3600" dirty="0">
                <a:latin typeface="Times" pitchFamily="2" charset="0"/>
              </a:rPr>
              <a:t> </a:t>
            </a:r>
            <a:r>
              <a:rPr lang="en-US" sz="3600" dirty="0" err="1">
                <a:latin typeface="Times" pitchFamily="2" charset="0"/>
              </a:rPr>
              <a:t>ኮሚቴ</a:t>
            </a:r>
            <a:r>
              <a:rPr lang="en-US" sz="3600" dirty="0">
                <a:latin typeface="Times" pitchFamily="2" charset="0"/>
              </a:rPr>
              <a:t> </a:t>
            </a:r>
            <a:r>
              <a:rPr lang="en-US" sz="3600" dirty="0" err="1">
                <a:latin typeface="Times" pitchFamily="2" charset="0"/>
              </a:rPr>
              <a:t>ይግባኝ</a:t>
            </a:r>
            <a:r>
              <a:rPr lang="en-US" sz="3600" dirty="0">
                <a:latin typeface="Times" pitchFamily="2" charset="0"/>
              </a:rPr>
              <a:t> </a:t>
            </a:r>
            <a:r>
              <a:rPr lang="en-US" sz="3600" dirty="0" err="1">
                <a:latin typeface="Times" pitchFamily="2" charset="0"/>
              </a:rPr>
              <a:t>ሰሚ</a:t>
            </a:r>
            <a:r>
              <a:rPr lang="en-US" sz="3600" dirty="0">
                <a:latin typeface="Times" pitchFamily="2" charset="0"/>
              </a:rPr>
              <a:t>  </a:t>
            </a:r>
            <a:endParaRPr lang="en-US" sz="3600" dirty="0">
              <a:effectLst/>
              <a:latin typeface="Times" pitchFamily="2" charset="0"/>
            </a:endParaRPr>
          </a:p>
          <a:p>
            <a:pPr marL="0" indent="0">
              <a:buNone/>
            </a:pPr>
            <a:endParaRPr lang="en-US" dirty="0">
              <a:latin typeface="Times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effectLst/>
              <a:latin typeface="Times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809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C7141-EB0F-3913-E5BB-62F27668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" y="644743"/>
            <a:ext cx="3815895" cy="103967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r>
              <a:rPr lang="en-US" sz="2800" dirty="0" err="1"/>
              <a:t>የቻይና</a:t>
            </a:r>
            <a:r>
              <a:rPr lang="en-US" sz="2800" dirty="0"/>
              <a:t> </a:t>
            </a:r>
            <a:r>
              <a:rPr lang="en-US" sz="2800" dirty="0" err="1"/>
              <a:t>ኮሚኒስት</a:t>
            </a:r>
            <a:r>
              <a:rPr lang="en-US" sz="2800" dirty="0"/>
              <a:t> </a:t>
            </a:r>
            <a:r>
              <a:rPr lang="en-US" sz="2800" dirty="0" err="1"/>
              <a:t>ፓርቲ</a:t>
            </a:r>
            <a:r>
              <a:rPr lang="en-US" sz="2800" dirty="0"/>
              <a:t> (CPC)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CCB92-2822-CAF3-0ECB-17822182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883755"/>
            <a:ext cx="4394870" cy="4955957"/>
          </a:xfrm>
        </p:spPr>
        <p:txBody>
          <a:bodyPr anchor="t">
            <a:normAutofit lnSpcReduction="10000"/>
          </a:bodyPr>
          <a:lstStyle/>
          <a:p>
            <a:r>
              <a:rPr lang="en-US" dirty="0" err="1"/>
              <a:t>የምስረታ</a:t>
            </a:r>
            <a:r>
              <a:rPr lang="en-US" dirty="0"/>
              <a:t> </a:t>
            </a:r>
            <a:r>
              <a:rPr lang="en-US" dirty="0" err="1"/>
              <a:t>ጊዜ</a:t>
            </a:r>
            <a:r>
              <a:rPr lang="en-US" dirty="0"/>
              <a:t>፦ 1921</a:t>
            </a:r>
          </a:p>
          <a:p>
            <a:r>
              <a:rPr lang="en-US" dirty="0" err="1"/>
              <a:t>የመንግስትነት</a:t>
            </a:r>
            <a:r>
              <a:rPr lang="en-US" dirty="0"/>
              <a:t> </a:t>
            </a:r>
            <a:r>
              <a:rPr lang="en-US" dirty="0" err="1"/>
              <a:t>እድሜ</a:t>
            </a:r>
            <a:r>
              <a:rPr lang="en-US" dirty="0"/>
              <a:t>፦ 75 </a:t>
            </a:r>
            <a:r>
              <a:rPr lang="en-US" dirty="0" err="1"/>
              <a:t>ዓመታት</a:t>
            </a:r>
            <a:endParaRPr lang="en-US" dirty="0"/>
          </a:p>
          <a:p>
            <a:r>
              <a:rPr lang="en-US" dirty="0" err="1"/>
              <a:t>የአባላት</a:t>
            </a:r>
            <a:r>
              <a:rPr lang="en-US" dirty="0"/>
              <a:t> </a:t>
            </a:r>
            <a:r>
              <a:rPr lang="en-US" dirty="0" err="1"/>
              <a:t>ብዛት</a:t>
            </a:r>
            <a:r>
              <a:rPr lang="en-US" dirty="0"/>
              <a:t>፦ 96.7 </a:t>
            </a:r>
            <a:r>
              <a:rPr lang="en-US" dirty="0" err="1"/>
              <a:t>ሚሊዮን</a:t>
            </a:r>
            <a:endParaRPr lang="en-US" dirty="0"/>
          </a:p>
          <a:p>
            <a:r>
              <a:rPr lang="en-US" dirty="0" err="1"/>
              <a:t>የጉባዔ</a:t>
            </a:r>
            <a:r>
              <a:rPr lang="en-US" dirty="0"/>
              <a:t> </a:t>
            </a:r>
            <a:r>
              <a:rPr lang="en-US" dirty="0" err="1"/>
              <a:t>ጊዜ</a:t>
            </a:r>
            <a:r>
              <a:rPr lang="en-US" dirty="0"/>
              <a:t>፦ </a:t>
            </a:r>
            <a:r>
              <a:rPr lang="en-US" dirty="0" err="1"/>
              <a:t>በየአምስት</a:t>
            </a:r>
            <a:r>
              <a:rPr lang="en-US" dirty="0"/>
              <a:t> </a:t>
            </a:r>
            <a:r>
              <a:rPr lang="en-US" dirty="0" err="1"/>
              <a:t>ዓመቱ</a:t>
            </a:r>
            <a:r>
              <a:rPr lang="en-US" dirty="0"/>
              <a:t> (ከ1982 </a:t>
            </a:r>
            <a:r>
              <a:rPr lang="en-US" dirty="0" err="1"/>
              <a:t>ጀምሮ</a:t>
            </a:r>
            <a:r>
              <a:rPr lang="en-US" dirty="0"/>
              <a:t>)</a:t>
            </a:r>
          </a:p>
          <a:p>
            <a:r>
              <a:rPr lang="en-US" dirty="0" err="1"/>
              <a:t>የጉባዔ</a:t>
            </a:r>
            <a:r>
              <a:rPr lang="en-US" dirty="0"/>
              <a:t> ተሳታፊዎች፦2,296 (</a:t>
            </a:r>
            <a:r>
              <a:rPr lang="en-US" dirty="0" err="1"/>
              <a:t>በድምጽ</a:t>
            </a:r>
            <a:r>
              <a:rPr lang="en-US" dirty="0"/>
              <a:t>)፣ 83 (</a:t>
            </a:r>
            <a:r>
              <a:rPr lang="en-US" dirty="0" err="1"/>
              <a:t>ያለድምጽ</a:t>
            </a:r>
            <a:r>
              <a:rPr lang="en-US" dirty="0"/>
              <a:t>)</a:t>
            </a:r>
          </a:p>
          <a:p>
            <a:r>
              <a:rPr lang="en-US" dirty="0" err="1"/>
              <a:t>የጉባዔ</a:t>
            </a:r>
            <a:r>
              <a:rPr lang="en-US" dirty="0"/>
              <a:t> </a:t>
            </a:r>
            <a:r>
              <a:rPr lang="en-US" dirty="0" err="1"/>
              <a:t>ብዛት</a:t>
            </a:r>
            <a:r>
              <a:rPr lang="en-US" dirty="0"/>
              <a:t>፦ 20ኛ </a:t>
            </a:r>
            <a:r>
              <a:rPr lang="en-US" dirty="0" err="1"/>
              <a:t>ጉባዔ</a:t>
            </a:r>
            <a:endParaRPr lang="en-US" dirty="0"/>
          </a:p>
          <a:p>
            <a:r>
              <a:rPr lang="en-US" dirty="0" err="1"/>
              <a:t>ርዕዮተ</a:t>
            </a:r>
            <a:r>
              <a:rPr lang="en-US" dirty="0"/>
              <a:t>-ዓለም፦ Socialism with Chinese Characteristics </a:t>
            </a:r>
          </a:p>
          <a:p>
            <a:endParaRPr lang="en-US" sz="1700" dirty="0"/>
          </a:p>
        </p:txBody>
      </p:sp>
      <p:pic>
        <p:nvPicPr>
          <p:cNvPr id="5" name="Picture 4" descr="A group of children in uniform standing in front of a large heart&#10;&#10;Description automatically generated">
            <a:extLst>
              <a:ext uri="{FF2B5EF4-FFF2-40B4-BE49-F238E27FC236}">
                <a16:creationId xmlns:a16="http://schemas.microsoft.com/office/drawing/2014/main" xmlns="" id="{CE024E61-26F3-EA2D-88C5-13C0D7F7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264249"/>
            <a:ext cx="6922008" cy="44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person's face&#10;&#10;Description automatically generated">
            <a:extLst>
              <a:ext uri="{FF2B5EF4-FFF2-40B4-BE49-F238E27FC236}">
                <a16:creationId xmlns:a16="http://schemas.microsoft.com/office/drawing/2014/main" xmlns="" id="{AA1DD166-79F2-40B0-FFDF-5A097CF28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240633"/>
            <a:ext cx="11189367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4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4EE20-0EAE-98CF-E975-668916F2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x-none" dirty="0"/>
              <a:t>የገለጻው ይዘት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F686A00-15D9-E361-45B5-7FA7AF948633}"/>
              </a:ext>
            </a:extLst>
          </p:cNvPr>
          <p:cNvGrpSpPr/>
          <p:nvPr/>
        </p:nvGrpSpPr>
        <p:grpSpPr>
          <a:xfrm>
            <a:off x="-4513227" y="1203158"/>
            <a:ext cx="15867027" cy="5289717"/>
            <a:chOff x="-4513227" y="691987"/>
            <a:chExt cx="15867027" cy="63721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04545F4-33D2-F145-7943-B4A07AC091D1}"/>
                </a:ext>
              </a:extLst>
            </p:cNvPr>
            <p:cNvSpPr/>
            <p:nvPr/>
          </p:nvSpPr>
          <p:spPr>
            <a:xfrm>
              <a:off x="838200" y="1477656"/>
              <a:ext cx="10515600" cy="4733174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x-none"/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xmlns="" id="{814E76E6-9F36-8241-1C24-96B237ABAFDF}"/>
                </a:ext>
              </a:extLst>
            </p:cNvPr>
            <p:cNvSpPr/>
            <p:nvPr/>
          </p:nvSpPr>
          <p:spPr>
            <a:xfrm>
              <a:off x="-4513227" y="691987"/>
              <a:ext cx="6372185" cy="6372185"/>
            </a:xfrm>
            <a:prstGeom prst="blockArc">
              <a:avLst>
                <a:gd name="adj1" fmla="val 18900000"/>
                <a:gd name="adj2" fmla="val 1850805"/>
                <a:gd name="adj3" fmla="val 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60090DDA-7313-3698-B309-E98937FE24D4}"/>
                </a:ext>
              </a:extLst>
            </p:cNvPr>
            <p:cNvSpPr/>
            <p:nvPr/>
          </p:nvSpPr>
          <p:spPr>
            <a:xfrm>
              <a:off x="1284573" y="1773384"/>
              <a:ext cx="10003470" cy="591836"/>
            </a:xfrm>
            <a:custGeom>
              <a:avLst/>
              <a:gdLst>
                <a:gd name="connsiteX0" fmla="*/ 0 w 10003470"/>
                <a:gd name="connsiteY0" fmla="*/ 0 h 591836"/>
                <a:gd name="connsiteX1" fmla="*/ 10003470 w 10003470"/>
                <a:gd name="connsiteY1" fmla="*/ 0 h 591836"/>
                <a:gd name="connsiteX2" fmla="*/ 10003470 w 10003470"/>
                <a:gd name="connsiteY2" fmla="*/ 591836 h 591836"/>
                <a:gd name="connsiteX3" fmla="*/ 0 w 10003470"/>
                <a:gd name="connsiteY3" fmla="*/ 591836 h 591836"/>
                <a:gd name="connsiteX4" fmla="*/ 0 w 10003470"/>
                <a:gd name="connsiteY4" fmla="*/ 0 h 59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3470" h="591836">
                  <a:moveTo>
                    <a:pt x="0" y="0"/>
                  </a:moveTo>
                  <a:lnTo>
                    <a:pt x="10003470" y="0"/>
                  </a:lnTo>
                  <a:lnTo>
                    <a:pt x="10003470" y="591836"/>
                  </a:lnTo>
                  <a:lnTo>
                    <a:pt x="0" y="591836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770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x-none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1. </a:t>
              </a:r>
              <a:r>
                <a:rPr lang="x-none" sz="2800" kern="120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የፖለቲካ ፓርቲ መሰረታዊ ሀሳቦች    </a:t>
              </a:r>
              <a:endParaRPr lang="x-none" sz="2800" kern="1200" dirty="0">
                <a:solidFill>
                  <a:schemeClr val="tx1">
                    <a:lumMod val="95000"/>
                    <a:lumOff val="5000"/>
                    <a:alpha val="81000"/>
                  </a:schemeClr>
                </a:solidFill>
              </a:endParaRP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xmlns="" id="{76FA42D5-69E0-B9B9-B8BF-262603D62090}"/>
                </a:ext>
              </a:extLst>
            </p:cNvPr>
            <p:cNvSpPr/>
            <p:nvPr/>
          </p:nvSpPr>
          <p:spPr>
            <a:xfrm>
              <a:off x="914676" y="1699405"/>
              <a:ext cx="739795" cy="739795"/>
            </a:xfrm>
            <a:prstGeom prst="rightArrow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C9C0FE1-E027-FB24-D2CF-A6A966D60717}"/>
                </a:ext>
              </a:extLst>
            </p:cNvPr>
            <p:cNvSpPr/>
            <p:nvPr/>
          </p:nvSpPr>
          <p:spPr>
            <a:xfrm>
              <a:off x="1708666" y="2660854"/>
              <a:ext cx="9579378" cy="591836"/>
            </a:xfrm>
            <a:custGeom>
              <a:avLst/>
              <a:gdLst>
                <a:gd name="connsiteX0" fmla="*/ 0 w 9579378"/>
                <a:gd name="connsiteY0" fmla="*/ 0 h 591836"/>
                <a:gd name="connsiteX1" fmla="*/ 9579378 w 9579378"/>
                <a:gd name="connsiteY1" fmla="*/ 0 h 591836"/>
                <a:gd name="connsiteX2" fmla="*/ 9579378 w 9579378"/>
                <a:gd name="connsiteY2" fmla="*/ 591836 h 591836"/>
                <a:gd name="connsiteX3" fmla="*/ 0 w 9579378"/>
                <a:gd name="connsiteY3" fmla="*/ 591836 h 591836"/>
                <a:gd name="connsiteX4" fmla="*/ 0 w 9579378"/>
                <a:gd name="connsiteY4" fmla="*/ 0 h 59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9378" h="591836">
                  <a:moveTo>
                    <a:pt x="0" y="0"/>
                  </a:moveTo>
                  <a:lnTo>
                    <a:pt x="9579378" y="0"/>
                  </a:lnTo>
                  <a:lnTo>
                    <a:pt x="9579378" y="591836"/>
                  </a:lnTo>
                  <a:lnTo>
                    <a:pt x="0" y="591836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770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2.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የውጭ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ሀገራት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የፖለቲካ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ፓርቲዎች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የውስጥ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ቁጥጥር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ተሞክሮ</a:t>
              </a:r>
              <a:endParaRPr lang="en-US" sz="2800" kern="1200" dirty="0">
                <a:solidFill>
                  <a:schemeClr val="tx1">
                    <a:lumMod val="95000"/>
                    <a:lumOff val="5000"/>
                    <a:alpha val="81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xmlns="" id="{0F765DF0-66AE-1DC4-12E8-B44E93C2A750}"/>
                </a:ext>
              </a:extLst>
            </p:cNvPr>
            <p:cNvSpPr/>
            <p:nvPr/>
          </p:nvSpPr>
          <p:spPr>
            <a:xfrm>
              <a:off x="1338768" y="2586875"/>
              <a:ext cx="739795" cy="739795"/>
            </a:xfrm>
            <a:prstGeom prst="rightArrow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4196BBC-2B60-6A15-1B3D-408E420D3729}"/>
                </a:ext>
              </a:extLst>
            </p:cNvPr>
            <p:cNvSpPr/>
            <p:nvPr/>
          </p:nvSpPr>
          <p:spPr>
            <a:xfrm>
              <a:off x="1838828" y="3548324"/>
              <a:ext cx="9449215" cy="591836"/>
            </a:xfrm>
            <a:custGeom>
              <a:avLst/>
              <a:gdLst>
                <a:gd name="connsiteX0" fmla="*/ 0 w 9449215"/>
                <a:gd name="connsiteY0" fmla="*/ 0 h 591836"/>
                <a:gd name="connsiteX1" fmla="*/ 9449215 w 9449215"/>
                <a:gd name="connsiteY1" fmla="*/ 0 h 591836"/>
                <a:gd name="connsiteX2" fmla="*/ 9449215 w 9449215"/>
                <a:gd name="connsiteY2" fmla="*/ 591836 h 591836"/>
                <a:gd name="connsiteX3" fmla="*/ 0 w 9449215"/>
                <a:gd name="connsiteY3" fmla="*/ 591836 h 591836"/>
                <a:gd name="connsiteX4" fmla="*/ 0 w 9449215"/>
                <a:gd name="connsiteY4" fmla="*/ 0 h 59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9215" h="591836">
                  <a:moveTo>
                    <a:pt x="0" y="0"/>
                  </a:moveTo>
                  <a:lnTo>
                    <a:pt x="9449215" y="0"/>
                  </a:lnTo>
                  <a:lnTo>
                    <a:pt x="9449215" y="591836"/>
                  </a:lnTo>
                  <a:lnTo>
                    <a:pt x="0" y="591836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770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3.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የብልጽግና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ፓርቲ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አላማዎች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፣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መርሆዎችና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እሴቶች</a:t>
              </a:r>
              <a:endParaRPr lang="en-US" sz="2800" kern="1200" dirty="0">
                <a:solidFill>
                  <a:schemeClr val="tx1">
                    <a:lumMod val="95000"/>
                    <a:lumOff val="5000"/>
                    <a:alpha val="81000"/>
                  </a:schemeClr>
                </a:solidFill>
              </a:endParaRP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xmlns="" id="{05C9453B-1290-2D5B-07C0-2465E62C2DDD}"/>
                </a:ext>
              </a:extLst>
            </p:cNvPr>
            <p:cNvSpPr/>
            <p:nvPr/>
          </p:nvSpPr>
          <p:spPr>
            <a:xfrm>
              <a:off x="1468931" y="3474345"/>
              <a:ext cx="739795" cy="739795"/>
            </a:xfrm>
            <a:prstGeom prst="rightArrow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E0C5C40A-F398-8F77-3A47-6B5DCD10D004}"/>
                </a:ext>
              </a:extLst>
            </p:cNvPr>
            <p:cNvSpPr/>
            <p:nvPr/>
          </p:nvSpPr>
          <p:spPr>
            <a:xfrm>
              <a:off x="1708666" y="4435795"/>
              <a:ext cx="9579378" cy="591836"/>
            </a:xfrm>
            <a:custGeom>
              <a:avLst/>
              <a:gdLst>
                <a:gd name="connsiteX0" fmla="*/ 0 w 9579378"/>
                <a:gd name="connsiteY0" fmla="*/ 0 h 591836"/>
                <a:gd name="connsiteX1" fmla="*/ 9579378 w 9579378"/>
                <a:gd name="connsiteY1" fmla="*/ 0 h 591836"/>
                <a:gd name="connsiteX2" fmla="*/ 9579378 w 9579378"/>
                <a:gd name="connsiteY2" fmla="*/ 591836 h 591836"/>
                <a:gd name="connsiteX3" fmla="*/ 0 w 9579378"/>
                <a:gd name="connsiteY3" fmla="*/ 591836 h 591836"/>
                <a:gd name="connsiteX4" fmla="*/ 0 w 9579378"/>
                <a:gd name="connsiteY4" fmla="*/ 0 h 59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9378" h="591836">
                  <a:moveTo>
                    <a:pt x="0" y="0"/>
                  </a:moveTo>
                  <a:lnTo>
                    <a:pt x="9579378" y="0"/>
                  </a:lnTo>
                  <a:lnTo>
                    <a:pt x="9579378" y="591836"/>
                  </a:lnTo>
                  <a:lnTo>
                    <a:pt x="0" y="591836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770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4.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የብልጽግና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ፓርቲ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የውስጥ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  <a:alpha val="81000"/>
                    </a:schemeClr>
                  </a:solidFill>
                </a:rPr>
                <a:t>ቁጥጥር</a:t>
              </a:r>
              <a:endParaRPr lang="en-US" sz="2800" kern="1200" dirty="0">
                <a:solidFill>
                  <a:schemeClr val="tx1">
                    <a:lumMod val="95000"/>
                    <a:lumOff val="5000"/>
                    <a:alpha val="81000"/>
                  </a:schemeClr>
                </a:solidFill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xmlns="" id="{9C34EEB9-273F-63A1-CEDB-69AA9D2F0C13}"/>
                </a:ext>
              </a:extLst>
            </p:cNvPr>
            <p:cNvSpPr/>
            <p:nvPr/>
          </p:nvSpPr>
          <p:spPr>
            <a:xfrm>
              <a:off x="1338768" y="4361815"/>
              <a:ext cx="739795" cy="739795"/>
            </a:xfrm>
            <a:prstGeom prst="rightArrow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FC9C873-E27A-9B2B-5254-0A30EBF6CC68}"/>
              </a:ext>
            </a:extLst>
          </p:cNvPr>
          <p:cNvSpPr txBox="1">
            <a:spLocks/>
          </p:cNvSpPr>
          <p:nvPr/>
        </p:nvSpPr>
        <p:spPr>
          <a:xfrm>
            <a:off x="838200" y="449903"/>
            <a:ext cx="10515600" cy="8380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/>
              <a:t>የገለጻው ይዘት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59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88211-11AE-F46C-4910-BCEA3CBE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የፓርቲ</a:t>
            </a:r>
            <a:r>
              <a:rPr lang="en-US" dirty="0"/>
              <a:t> </a:t>
            </a:r>
            <a:r>
              <a:rPr lang="en-US" dirty="0" err="1"/>
              <a:t>የውስጥ</a:t>
            </a:r>
            <a:r>
              <a:rPr lang="en-US" dirty="0"/>
              <a:t> </a:t>
            </a:r>
            <a:r>
              <a:rPr lang="en-US" dirty="0" err="1"/>
              <a:t>ቍጥጥር</a:t>
            </a:r>
            <a:r>
              <a:rPr lang="en-US" dirty="0"/>
              <a:t> </a:t>
            </a:r>
            <a:r>
              <a:rPr lang="en-US" dirty="0" err="1"/>
              <a:t>መንገዶች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6A0BBC4-0F17-D28D-C7D4-583A6E255D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85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BDE3F-A2B6-B08C-44F5-05E18D97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7"/>
            <a:ext cx="3624575" cy="1745244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err="1"/>
              <a:t>የሲፒሲ</a:t>
            </a:r>
            <a:r>
              <a:rPr lang="en-US" sz="4000" dirty="0"/>
              <a:t> </a:t>
            </a:r>
            <a:r>
              <a:rPr lang="x-none" sz="4000" dirty="0"/>
              <a:t>የፓርቲ</a:t>
            </a:r>
            <a:r>
              <a:rPr lang="am-ET" sz="4000" dirty="0"/>
              <a:t> የውስጥ ቍጥጥር</a:t>
            </a:r>
            <a:r>
              <a:rPr lang="en-US" sz="4000" dirty="0"/>
              <a:t> </a:t>
            </a:r>
            <a:r>
              <a:rPr lang="en-US" sz="4000" dirty="0" err="1"/>
              <a:t>መንገዶች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20D7A2B-9D0D-A241-4DFE-2F41992DC2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0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DE73B1-3131-4C47-95CA-35EBBB5E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2C08D-1D6B-43F2-BE1E-F97251A6A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337EE-B42F-4E1A-AC2F-727544ED7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C0E17E-151F-4AF7-85B7-895EB167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EED6-081D-4315-8C9B-86080FD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486F8F-03BB-43F9-9DB0-73478067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34A0C3-CF3C-40B0-B540-FC86FFBA0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4FB44-8B4C-46CF-BA8D-36A2F94D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485797-3430-48A7-981B-E37603180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3C9E28-9344-451F-B698-458D502EE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FB0ABB-7A47-49F1-BE38-21B98DDE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E42B0-0E9E-45DF-B193-6DC38CBD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19DF3C-FD83-4A3F-8387-5E92261D8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20290F-4F1C-4EED-B197-43C63A8A2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D3AC04-C3F6-410F-B54B-764006284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A3050-3BC9-4762-A4F7-13ACB411A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BC605-887B-4023-BCBD-FFF45EE95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C23E8-8EAC-4506-81FF-A92A3746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erson holding a hand and a coin&#10;&#10;Description automatically generated">
            <a:extLst>
              <a:ext uri="{FF2B5EF4-FFF2-40B4-BE49-F238E27FC236}">
                <a16:creationId xmlns:a16="http://schemas.microsoft.com/office/drawing/2014/main" xmlns="" id="{F50EF2CF-6637-EB72-436A-9ED0D82BF8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 r="-1" b="839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E8FAA5-20AB-6628-4793-1A1853E1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የዲሲፕሊን ኢንስፔክሽን ኮሚሽን በሲፒሲ</a:t>
            </a:r>
          </a:p>
        </p:txBody>
      </p:sp>
    </p:spTree>
    <p:extLst>
      <p:ext uri="{BB962C8B-B14F-4D97-AF65-F5344CB8AC3E}">
        <p14:creationId xmlns:p14="http://schemas.microsoft.com/office/powerpoint/2010/main" val="37426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90E84-93B0-AF7D-CBF5-CC10FF9B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የኮሚሽኑ ታሪካዊ ዳራ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C6D4CD3B-A4F0-F042-E56B-5F41321F5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94444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781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3831B-2628-7FB8-39FC-7E69BAD9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የኮሚሽኑ ዋና ዋና ተግባራት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4D8F6BE8-2C7F-7DBF-E0DB-24A96E8ADA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8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314B59-3D51-45E9-B428-D42B5F42E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8EB55-1FE5-4B7C-9835-AAA75248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8DBCA4-A38C-446F-97CC-9D3E8ED70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AA1EE0-70FA-478D-8107-D2C757982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D9B798-97E6-4BF6-BFB4-154FC6A9A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570EE4-F9F6-443C-A843-750CC036A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7DE85D-DB86-4082-BDD7-35B0E091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E7BA99-135B-468A-B9E1-0AD094AA8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41DD84-935F-4809-AE2C-C5621FEB6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153662-ADBA-4B10-A0CB-F8B7F1769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10B428-61E0-4129-BFF0-1D2B625B1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50781A-9119-473F-A3DD-D60261021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8E3C33-6CDD-4726-AA63-964CB0BC4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8F178-CD2B-42A8-8AB5-86B245414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72E7E-BBF3-4294-9959-6B1594A49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5FE4D2-7FB2-4E97-A6FA-B503C16C4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404AE-A85A-0668-27D3-F39C7CC1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2743200"/>
            <a:ext cx="3287690" cy="1155031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የኮሚሽኑ</a:t>
            </a:r>
            <a:r>
              <a:rPr lang="en-US" sz="4000" dirty="0"/>
              <a:t> </a:t>
            </a:r>
            <a:r>
              <a:rPr lang="en-US" sz="4000" dirty="0" err="1"/>
              <a:t>አወቃቀር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BA0F1E2-AA9E-B67A-9B74-014DD510D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829318"/>
              </p:ext>
            </p:extLst>
          </p:nvPr>
        </p:nvGraphicFramePr>
        <p:xfrm>
          <a:off x="4235116" y="750440"/>
          <a:ext cx="7336769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57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C010E3-E434-4100-4EFD-DF456322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የኮሚሽኑ</a:t>
            </a:r>
            <a:r>
              <a:rPr lang="en-US" dirty="0"/>
              <a:t> </a:t>
            </a:r>
            <a:r>
              <a:rPr lang="en-US" dirty="0" err="1"/>
              <a:t>አወቃቀር</a:t>
            </a:r>
            <a:r>
              <a:rPr lang="en-US" dirty="0"/>
              <a:t> 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44B32C0-FE78-6252-CF26-074B3997E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391651"/>
              </p:ext>
            </p:extLst>
          </p:nvPr>
        </p:nvGraphicFramePr>
        <p:xfrm>
          <a:off x="584987" y="1323474"/>
          <a:ext cx="11455560" cy="553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780">
                  <a:extLst>
                    <a:ext uri="{9D8B030D-6E8A-4147-A177-3AD203B41FA5}">
                      <a16:colId xmlns:a16="http://schemas.microsoft.com/office/drawing/2014/main" xmlns="" val="1834997516"/>
                    </a:ext>
                  </a:extLst>
                </a:gridCol>
                <a:gridCol w="5727780">
                  <a:extLst>
                    <a:ext uri="{9D8B030D-6E8A-4147-A177-3AD203B41FA5}">
                      <a16:colId xmlns:a16="http://schemas.microsoft.com/office/drawing/2014/main" xmlns="" val="936707491"/>
                    </a:ext>
                  </a:extLst>
                </a:gridCol>
              </a:tblGrid>
              <a:tr h="6384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6762626"/>
                  </a:ext>
                </a:extLst>
              </a:tr>
              <a:tr h="489607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General Office,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Department of Organization,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Department of Publicity,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Department of Research,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Department of Laws and Regulations,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Department of Supervision on Party and Government Ethics,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Department of Complaints,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Office of Inspection Tour,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9. Department of Case Supervision and Management,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10. 12 Departments of Discipline Inspection,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11. Department of Case Review,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12. Department of Internal Supervision,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13. Department of International Cooperation (Office for National Bureau of Corruption Prevention),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14. Department of Logistics,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15. Party Committee, and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16. Department for Retired Cadres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867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1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EE792-DD1A-9847-02B8-FBC03B84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1" y="348865"/>
            <a:ext cx="10573409" cy="128743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err="1"/>
              <a:t>የአሰራር</a:t>
            </a:r>
            <a:r>
              <a:rPr lang="en-US" sz="4000" dirty="0"/>
              <a:t> </a:t>
            </a:r>
            <a:r>
              <a:rPr lang="en-US" sz="4000" dirty="0" err="1"/>
              <a:t>ሂደት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93BF627-25B0-B8DD-9AC6-B164592D8F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920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07C42-7D90-35D5-1F21-3F047BC8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9" y="2261937"/>
            <a:ext cx="3311754" cy="986590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err="1"/>
              <a:t>የኮሚሽኑ</a:t>
            </a:r>
            <a:r>
              <a:rPr lang="en-US" sz="4000" dirty="0"/>
              <a:t> </a:t>
            </a:r>
            <a:r>
              <a:rPr lang="en-US" sz="4000" dirty="0" err="1"/>
              <a:t>ውጤቶች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403F285-598F-D89E-7B7D-6A79E973F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759105"/>
              </p:ext>
            </p:extLst>
          </p:nvPr>
        </p:nvGraphicFramePr>
        <p:xfrm>
          <a:off x="4259180" y="750440"/>
          <a:ext cx="7312706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243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F2949-2257-CD47-53DC-66AD81B0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6275"/>
            <a:ext cx="3926305" cy="50051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ልንማራቸው</a:t>
            </a:r>
            <a:r>
              <a:rPr lang="en-US" sz="3600" dirty="0"/>
              <a:t> </a:t>
            </a:r>
            <a:r>
              <a:rPr lang="en-US" sz="3600" dirty="0" err="1"/>
              <a:t>የሚገቡ</a:t>
            </a:r>
            <a:r>
              <a:rPr lang="en-US" sz="3600" dirty="0"/>
              <a:t> </a:t>
            </a:r>
            <a:r>
              <a:rPr lang="en-US" sz="3600" dirty="0" err="1"/>
              <a:t>ተሞክሮዎች</a:t>
            </a:r>
            <a:endParaRPr lang="en-US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BC19298-A417-4A03-E532-DAA03946B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43476"/>
              </p:ext>
            </p:extLst>
          </p:nvPr>
        </p:nvGraphicFramePr>
        <p:xfrm>
          <a:off x="4764504" y="643466"/>
          <a:ext cx="6734850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74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929BA-D57F-84D9-2D66-401E9C04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1981200"/>
            <a:ext cx="5113867" cy="914400"/>
          </a:xfrm>
        </p:spPr>
        <p:txBody>
          <a:bodyPr>
            <a:normAutofit/>
          </a:bodyPr>
          <a:lstStyle/>
          <a:p>
            <a:pPr algn="ctr"/>
            <a:r>
              <a:rPr lang="x-none" dirty="0"/>
              <a:t>ክፍል አንድ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66D237-10B9-DA87-81AE-2037D9B2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8" y="2506133"/>
            <a:ext cx="7721600" cy="307652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x-none" dirty="0"/>
          </a:p>
          <a:p>
            <a:pPr marL="0" indent="0" algn="ctr">
              <a:buNone/>
            </a:pPr>
            <a:r>
              <a:rPr lang="x-none" sz="4000" dirty="0"/>
              <a:t>የፖለቲካ ፓርቲ መሰረታዊ ሀሳቦች</a:t>
            </a:r>
          </a:p>
        </p:txBody>
      </p:sp>
    </p:spTree>
    <p:extLst>
      <p:ext uri="{BB962C8B-B14F-4D97-AF65-F5344CB8AC3E}">
        <p14:creationId xmlns:p14="http://schemas.microsoft.com/office/powerpoint/2010/main" val="3208249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D459A-1D31-37EB-EB9A-62FB12FE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473"/>
            <a:ext cx="3565358" cy="421105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ተ</a:t>
            </a:r>
            <a:r>
              <a:rPr lang="en-US" dirty="0" err="1"/>
              <a:t>ሞክሮዎች</a:t>
            </a:r>
            <a:r>
              <a:rPr lang="en-US" dirty="0">
                <a:solidFill>
                  <a:srgbClr val="FFFFFF"/>
                </a:solidFill>
              </a:rPr>
              <a:t> 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C8FFE32-41F7-ED5E-28B2-42ABE70FB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04730"/>
              </p:ext>
            </p:extLst>
          </p:nvPr>
        </p:nvGraphicFramePr>
        <p:xfrm>
          <a:off x="4403558" y="643466"/>
          <a:ext cx="7095796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757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4C61D-4024-236C-E11E-2D718FD0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383"/>
            <a:ext cx="10515600" cy="1306285"/>
          </a:xfrm>
          <a:noFill/>
        </p:spPr>
        <p:txBody>
          <a:bodyPr/>
          <a:lstStyle/>
          <a:p>
            <a:pPr algn="ctr"/>
            <a:r>
              <a:rPr lang="x-none" dirty="0"/>
              <a:t>ክፍል ሶስት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2D93900-8378-A181-AE0E-99BD922E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432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876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4C61D-4024-236C-E11E-2D718FD0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383"/>
            <a:ext cx="10515600" cy="1306285"/>
          </a:xfrm>
          <a:noFill/>
        </p:spPr>
        <p:txBody>
          <a:bodyPr/>
          <a:lstStyle/>
          <a:p>
            <a:pPr algn="ctr"/>
            <a:r>
              <a:rPr lang="x-none" dirty="0"/>
              <a:t>ክፍል ሶስት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2D93900-8378-A181-AE0E-99BD922E6E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532" y="1825625"/>
          <a:ext cx="102636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056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3688A-D375-ADDC-D6AD-1E11FAFD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222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x-none" dirty="0"/>
              <a:t>የብልጽግና ፓርቲ ዓላማዎች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3DE2EB5-05E3-83C5-D6BD-3882AEB2AE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67853"/>
          <a:ext cx="10515600" cy="4709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255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C58E634D-7A52-67E3-B799-A53ED4AB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1303868"/>
          <a:ext cx="11333747" cy="560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95CA9C-044B-46A2-E5F4-9C9524FF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274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x-none" dirty="0"/>
              <a:t>የብልጽግና ፓርቲ መርሆዎች </a:t>
            </a:r>
          </a:p>
        </p:txBody>
      </p:sp>
    </p:spTree>
    <p:extLst>
      <p:ext uri="{BB962C8B-B14F-4D97-AF65-F5344CB8AC3E}">
        <p14:creationId xmlns:p14="http://schemas.microsoft.com/office/powerpoint/2010/main" val="4174395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73D89-64E7-55F2-1C7F-B4A33E02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1758" cy="1295724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x-none" dirty="0"/>
              <a:t>የብልጽግና ፓርቲ እሴቶች 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FAF2DF2C-2C96-7593-F767-0A216F14955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38199" y="1380931"/>
          <a:ext cx="10731759" cy="455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965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4C61D-4024-236C-E11E-2D718FD0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383"/>
            <a:ext cx="10515600" cy="1306285"/>
          </a:xfrm>
          <a:noFill/>
        </p:spPr>
        <p:txBody>
          <a:bodyPr/>
          <a:lstStyle/>
          <a:p>
            <a:pPr algn="ctr"/>
            <a:r>
              <a:rPr lang="x-none" dirty="0"/>
              <a:t>ክፍል አራት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2D93900-8378-A181-AE0E-99BD922E6E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532" y="1825625"/>
          <a:ext cx="102636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898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28EDFDA1-08BC-E23F-55CB-877723539C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7762" y="1324947"/>
          <a:ext cx="9722499" cy="516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85AFEFF3-4071-7C8C-227A-9A9024A8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x-none" dirty="0"/>
              <a:t>የብልጽግና ፓርቲ መዋቅር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FA1AAF-9FCD-B347-D366-F39CD34FA74D}"/>
              </a:ext>
            </a:extLst>
          </p:cNvPr>
          <p:cNvSpPr/>
          <p:nvPr/>
        </p:nvSpPr>
        <p:spPr>
          <a:xfrm>
            <a:off x="838199" y="1324947"/>
            <a:ext cx="3416559" cy="529907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2790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F20F921-1C04-53F2-D2E4-F790E3F55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854851"/>
              </p:ext>
            </p:extLst>
          </p:nvPr>
        </p:nvGraphicFramePr>
        <p:xfrm>
          <a:off x="4105469" y="858416"/>
          <a:ext cx="6830009" cy="531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Callout 7">
            <a:extLst>
              <a:ext uri="{FF2B5EF4-FFF2-40B4-BE49-F238E27FC236}">
                <a16:creationId xmlns:a16="http://schemas.microsoft.com/office/drawing/2014/main" xmlns="" id="{A462BE65-8E41-8EE2-AEF9-8B9AC890C5A1}"/>
              </a:ext>
            </a:extLst>
          </p:cNvPr>
          <p:cNvSpPr/>
          <p:nvPr/>
        </p:nvSpPr>
        <p:spPr>
          <a:xfrm>
            <a:off x="950166" y="2108717"/>
            <a:ext cx="3845769" cy="2649895"/>
          </a:xfrm>
          <a:prstGeom prst="rightArrowCallou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የኢንስፔክሽንና ስነምግባር ኮሚሽን</a:t>
            </a:r>
          </a:p>
        </p:txBody>
      </p:sp>
    </p:spTree>
    <p:extLst>
      <p:ext uri="{BB962C8B-B14F-4D97-AF65-F5344CB8AC3E}">
        <p14:creationId xmlns:p14="http://schemas.microsoft.com/office/powerpoint/2010/main" val="3505585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C7856E0-C485-1699-2A94-62F022D1794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757948"/>
              </p:ext>
            </p:extLst>
          </p:nvPr>
        </p:nvGraphicFramePr>
        <p:xfrm>
          <a:off x="553453" y="365126"/>
          <a:ext cx="10800347" cy="649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9C446952-7A64-9D1C-E937-A3CB9F8B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69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x-none" dirty="0"/>
              <a:t>የኢንስፔክሽንና ስነምግባር ኮሚሽን  ቁልፍ ተልእኮዎች</a:t>
            </a:r>
          </a:p>
        </p:txBody>
      </p:sp>
    </p:spTree>
    <p:extLst>
      <p:ext uri="{BB962C8B-B14F-4D97-AF65-F5344CB8AC3E}">
        <p14:creationId xmlns:p14="http://schemas.microsoft.com/office/powerpoint/2010/main" val="270342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E4460-DF77-9E03-A67D-5D219582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143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x-none" dirty="0"/>
              <a:t>የፖለቲካ ፓርቲ ትርጉም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6BF47-3971-5A25-605B-599B572B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2268"/>
            <a:ext cx="9406467" cy="529060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3800" dirty="0">
                <a:effectLst/>
              </a:rPr>
              <a:t>A political party is a group of people that is organized for the purpose of winning government power, by electoral or other means.” </a:t>
            </a:r>
            <a:r>
              <a:rPr lang="en-US" sz="1800" dirty="0" err="1">
                <a:solidFill>
                  <a:srgbClr val="FFFFFF"/>
                </a:solidFill>
                <a:effectLst/>
                <a:latin typeface="BLR"/>
              </a:rPr>
              <a:t>A</a:t>
            </a:r>
            <a:r>
              <a:rPr lang="en-US" sz="3800" dirty="0" err="1">
                <a:effectLst/>
              </a:rPr>
              <a:t>Andrew</a:t>
            </a:r>
            <a:r>
              <a:rPr lang="en-US" sz="3800" dirty="0">
                <a:effectLst/>
              </a:rPr>
              <a:t> Heywood (2013)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800" dirty="0">
              <a:solidFill>
                <a:srgbClr val="002060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የፖለቲካ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/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የፖለቲካ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ድርጅት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ማለት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ዜጎች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ተደራጅተው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የሚመሠርቱት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የፖለቲካ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ፕሮግራም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በማውጣት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በሀገር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አቀፍ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፣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በክልል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ወይም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ከክልል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በታች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ባለ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ደረጃ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በምርጫ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የፖለቲካ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ሥልጣን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ለመያዝ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በዚህ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አዋጅ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መሠረት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ተመዝግቦ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የሚንቀሳቀስ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ተቋም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ነው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(</a:t>
            </a:r>
            <a:r>
              <a:rPr lang="am-ET" dirty="0">
                <a:solidFill>
                  <a:srgbClr val="002060"/>
                </a:solidFill>
              </a:rPr>
              <a:t>የኢትዮጵያ የምርጫ፣ የፖለቲካ ፓርቲዎች ምዝገባና የምርጫ ሥነምግባር አዋጅ </a:t>
            </a:r>
            <a:r>
              <a:rPr 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dirty="0">
                <a:solidFill>
                  <a:srgbClr val="002060"/>
                </a:solidFill>
              </a:rPr>
              <a:t>አ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ዋጅ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ቁጥር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1162/2011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አንቀጽ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2(13)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1345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E3EAB-0C2F-884B-BE05-645F3704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467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x-none" sz="1800" dirty="0">
                <a:effectLst/>
                <a:latin typeface="Nyala" panose="02000504070300020003" pitchFamily="2" charset="0"/>
              </a:rPr>
              <a:t/>
            </a:r>
            <a:br>
              <a:rPr lang="x-none" sz="1800" dirty="0">
                <a:effectLst/>
                <a:latin typeface="Nyala" panose="02000504070300020003" pitchFamily="2" charset="0"/>
              </a:rPr>
            </a:br>
            <a:r>
              <a:rPr lang="x-none" sz="1800" dirty="0">
                <a:effectLst/>
                <a:latin typeface="Nyala" panose="02000504070300020003" pitchFamily="2" charset="0"/>
              </a:rPr>
              <a:t/>
            </a:r>
            <a:br>
              <a:rPr lang="x-none" sz="1800" dirty="0">
                <a:effectLst/>
                <a:latin typeface="Nyala" panose="02000504070300020003" pitchFamily="2" charset="0"/>
              </a:rPr>
            </a:br>
            <a:r>
              <a:rPr lang="x-none" sz="4900" dirty="0">
                <a:effectLst/>
                <a:latin typeface="Nyala" panose="02000504070300020003" pitchFamily="2" charset="0"/>
              </a:rPr>
              <a:t>የኮሚሽኑ </a:t>
            </a:r>
            <a:r>
              <a:rPr lang="am-ET" sz="4900" dirty="0">
                <a:effectLst/>
                <a:latin typeface="Nyala" panose="02000504070300020003" pitchFamily="2" charset="0"/>
              </a:rPr>
              <a:t>ተግባራት እና ኃላፊነቶች </a:t>
            </a:r>
            <a:r>
              <a:rPr lang="am-ET" dirty="0">
                <a:effectLst/>
              </a:rPr>
              <a:t/>
            </a:r>
            <a:br>
              <a:rPr lang="am-ET" dirty="0">
                <a:effectLst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60717-C246-1AD3-3A85-FFCF6BA28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am-ET" sz="2800" dirty="0"/>
              <a:t>የፓርቲው መተዳደሪያ ደንብና መመሪያዎች በሥራ ላይ መዋላቸውን ይከታተላል</a:t>
            </a:r>
            <a:endParaRPr lang="x-none" sz="2800" dirty="0"/>
          </a:p>
          <a:p>
            <a:pPr lvl="0"/>
            <a:r>
              <a:rPr lang="am-ET" sz="2800" dirty="0"/>
              <a:t>የፓርቲውን የፖለቲካ ጥራት እና የሥነ-ምግባር ጤናማነት ለማረጋገጥ አስፈላጊውን ክትትል ያደርጋል</a:t>
            </a:r>
            <a:endParaRPr lang="x-none" sz="2800" dirty="0"/>
          </a:p>
          <a:p>
            <a:pPr lvl="0"/>
            <a:r>
              <a:rPr lang="am-ET" sz="2800" dirty="0"/>
              <a:t>የፓርቲው ገንዘብ፣ ንብረትና ሰነዶች በአግባቡ መጠበቃቸውን ቁጥጥር ያደርጋል፤ የፓርቲው አባላት መዋጮ </a:t>
            </a:r>
            <a:r>
              <a:rPr lang="x-none" sz="2800" dirty="0"/>
              <a:t> </a:t>
            </a:r>
            <a:r>
              <a:rPr lang="am-ET" sz="2800" dirty="0"/>
              <a:t>በወቅቱና በትክክል መሰብሰቡን ይቆጣጠራል</a:t>
            </a:r>
            <a:endParaRPr lang="x-none" sz="2800" dirty="0"/>
          </a:p>
          <a:p>
            <a:pPr lvl="0"/>
            <a:r>
              <a:rPr lang="am-ET" sz="2800" dirty="0"/>
              <a:t>የፓርቲው አባላትና አካላት መብቶች እና ጥቅሞች መከበራቸውን ይከታተላል</a:t>
            </a:r>
            <a:endParaRPr lang="x-none" sz="2800" dirty="0"/>
          </a:p>
          <a:p>
            <a:pPr lvl="0"/>
            <a:r>
              <a:rPr lang="am-ET" sz="2800" dirty="0"/>
              <a:t>ከአባላት የሚቀርቡ አቤቱታዎችን ይቀበላል፤ ይመረምራል፤ የእርምት የውሳኔ ሐሳቡን ለሥራ አስፈጻሚ ኮሚቴ እና እንደአግባቡ በየደረጃው ላሉ የፓርቲ አሰተባባሪ ኮሚቴዎች ያቀርባል </a:t>
            </a:r>
            <a:endParaRPr lang="x-none" sz="2800" dirty="0"/>
          </a:p>
          <a:p>
            <a:pPr lvl="0"/>
            <a:r>
              <a:rPr lang="am-ET" sz="2800" dirty="0"/>
              <a:t>ዝርዝር የሥነ ምግባር፣ የኢንስፔክሽንና ቁጥጥጥር መመሪያ በማርቀቅ ለፓርቲው ማዕከላዊ ኮሚቴ አቅርቦ ያጸድቃል፣ ተፈጻሚነቱን ይከታተል</a:t>
            </a:r>
            <a:endParaRPr lang="x-none" sz="2800" dirty="0"/>
          </a:p>
          <a:p>
            <a:pPr lvl="0"/>
            <a:r>
              <a:rPr lang="am-ET" sz="2800" dirty="0"/>
              <a:t>የፓርቲ ሥነ-ምግባርን ያሻሽላል፣ ሙስናን ለመዋጋት ጥናቶችን ያደራጃል፣ ያስተባብራል</a:t>
            </a:r>
            <a:endParaRPr lang="x-none" sz="28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80504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6A05F-9A44-598D-22CA-2BF9D4C4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864"/>
            <a:ext cx="10515600" cy="525313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am-ET" sz="2800" dirty="0"/>
              <a:t>በየደረጃው የሥነ-ምግባር ጥሰቶችን ይመረምራል፣ ተገቢውን የእርምት ርምጃ እንዲወሰድ ያደርጋል</a:t>
            </a:r>
            <a:endParaRPr lang="x-none" sz="2800" dirty="0"/>
          </a:p>
          <a:p>
            <a:pPr lvl="0" algn="just"/>
            <a:r>
              <a:rPr lang="am-ET" sz="2800" dirty="0"/>
              <a:t>ከፓርቲው የፖለቲካ አሰተባባሪ ኮሚቴዎች በሚሰጥ ተልዕኮ መሠረት አስፈላጊ ሆነው የተገኙ የምርመራ፣ የክትትል እና የቁጥጥር ሥራዎችን ይሠራል</a:t>
            </a:r>
            <a:endParaRPr lang="x-none" sz="2800" dirty="0"/>
          </a:p>
          <a:p>
            <a:pPr lvl="0" algn="just"/>
            <a:r>
              <a:rPr lang="am-ET" sz="2800" dirty="0"/>
              <a:t>በፓርቲው አካላት መካከል ልዩነት ሲኖር ወይም ፓርቲውን የሚመለከቱና መጣራት የሚገባቸው ጉዳዮች ሲኖሩ፤ </a:t>
            </a:r>
            <a:r>
              <a:rPr lang="x-none" sz="2800" dirty="0"/>
              <a:t> </a:t>
            </a:r>
            <a:r>
              <a:rPr lang="am-ET" sz="2800" dirty="0"/>
              <a:t>እንዲሁም በፓርቲው ማዕከላዊ ኮሚቴ ወይም ሥራ አስፈጻሚ በኩል ጥያቄ ሲቀርብለት እንደ አንድ ነጻ አጣሪ አካል ሆኖ ያገለግላል</a:t>
            </a:r>
            <a:endParaRPr lang="x-none" dirty="0"/>
          </a:p>
          <a:p>
            <a:pPr algn="just">
              <a:lnSpc>
                <a:spcPct val="100000"/>
              </a:lnSpc>
            </a:pPr>
            <a:r>
              <a:rPr lang="am-ET" dirty="0"/>
              <a:t>ኮሚሽኑ ለሥራ የሚያስፈልገውን ዓመታዊ በጀት በማዘጋጀት እንዲፀድቅ ለማዕከላዊ ኮሚቴ ያቀርባል፣ ሲፀድቅ ያስተዳድራል፣ ይመራል</a:t>
            </a:r>
            <a:endParaRPr lang="x-none" dirty="0"/>
          </a:p>
          <a:p>
            <a:pPr algn="just">
              <a:lnSpc>
                <a:spcPct val="100000"/>
              </a:lnSpc>
            </a:pPr>
            <a:r>
              <a:rPr lang="x-none" dirty="0"/>
              <a:t>የፓርቲውን </a:t>
            </a:r>
            <a:r>
              <a:rPr lang="am-ET" dirty="0"/>
              <a:t>መተዳደሪያ ደንብ መሠረት በማድረግ የኮሚሽኑን የውስጥ አሠራር መመሪያዎች ማውጣት ይችላል </a:t>
            </a:r>
          </a:p>
          <a:p>
            <a:pPr marL="0" lvl="0" indent="0">
              <a:buNone/>
            </a:pPr>
            <a:r>
              <a:rPr lang="am-ET" sz="1800" dirty="0">
                <a:effectLst/>
                <a:latin typeface="Nyala" panose="02000504070300020003" pitchFamily="2" charset="0"/>
              </a:rPr>
              <a:t/>
            </a:r>
            <a:br>
              <a:rPr lang="am-ET" sz="1800" dirty="0">
                <a:effectLst/>
                <a:latin typeface="Nyala" panose="02000504070300020003" pitchFamily="2" charset="0"/>
              </a:rPr>
            </a:br>
            <a:endParaRPr lang="am-ET" dirty="0"/>
          </a:p>
          <a:p>
            <a:endParaRPr lang="x-non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B372406-7664-ED79-1AF7-35B18BBE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x-none" sz="1800" dirty="0">
                <a:effectLst/>
                <a:latin typeface="Nyala" panose="02000504070300020003" pitchFamily="2" charset="0"/>
              </a:rPr>
              <a:t/>
            </a:r>
            <a:br>
              <a:rPr lang="x-none" sz="1800" dirty="0">
                <a:effectLst/>
                <a:latin typeface="Nyala" panose="02000504070300020003" pitchFamily="2" charset="0"/>
              </a:rPr>
            </a:br>
            <a:r>
              <a:rPr lang="x-none" sz="1800" dirty="0">
                <a:effectLst/>
                <a:latin typeface="Nyala" panose="02000504070300020003" pitchFamily="2" charset="0"/>
              </a:rPr>
              <a:t/>
            </a:r>
            <a:br>
              <a:rPr lang="x-none" sz="1800" dirty="0">
                <a:effectLst/>
                <a:latin typeface="Nyala" panose="02000504070300020003" pitchFamily="2" charset="0"/>
              </a:rPr>
            </a:br>
            <a:r>
              <a:rPr lang="x-none" sz="4900" dirty="0">
                <a:latin typeface="Nyala" panose="02000504070300020003" pitchFamily="2" charset="0"/>
              </a:rPr>
              <a:t>የቀጠለ……የ</a:t>
            </a:r>
            <a:r>
              <a:rPr lang="x-none" sz="4900" dirty="0">
                <a:effectLst/>
                <a:latin typeface="Nyala" panose="02000504070300020003" pitchFamily="2" charset="0"/>
              </a:rPr>
              <a:t>ኮሚሽኑ </a:t>
            </a:r>
            <a:r>
              <a:rPr lang="am-ET" sz="4900" dirty="0">
                <a:effectLst/>
                <a:latin typeface="Nyala" panose="02000504070300020003" pitchFamily="2" charset="0"/>
              </a:rPr>
              <a:t>ተግባራት እና ኃላፊነቶች </a:t>
            </a:r>
            <a:r>
              <a:rPr lang="am-ET" dirty="0">
                <a:effectLst/>
              </a:rPr>
              <a:t/>
            </a:r>
            <a:br>
              <a:rPr lang="am-ET" dirty="0">
                <a:effectLst/>
              </a:rPr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8533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658A-0051-AC70-96DC-B7DCD82C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x-none" sz="4000" dirty="0"/>
              <a:t>የውስጥ ቁጥጥር የሚያደርጉ ሌሎች የፓርቲው አካላት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DBA9B-A146-9481-1716-554A21F9B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በፓርቲው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መ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ተዳደሪያ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ደንብ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፡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-</a:t>
            </a:r>
          </a:p>
          <a:p>
            <a:pPr lvl="1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የብል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ፅ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ግና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ም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ክር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ቤት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ንቀጽ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20(8)(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ሀ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 – 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ለ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)፣</a:t>
            </a:r>
          </a:p>
          <a:p>
            <a:pPr lvl="1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የፓርቲው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ሥራ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አስፈጻሚ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ንቀጽ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21(6)(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ሀ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))፣</a:t>
            </a:r>
          </a:p>
          <a:p>
            <a:pPr lvl="1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am-ET" altLang="en-US" sz="2800" dirty="0">
                <a:solidFill>
                  <a:srgbClr val="FF0000"/>
                </a:solidFill>
                <a:latin typeface="Power Geez Unicode1" pitchFamily="2" charset="0"/>
              </a:rPr>
              <a:t>የ</a:t>
            </a:r>
            <a:r>
              <a:rPr lang="en-US" altLang="en-US" sz="2800" dirty="0" err="1">
                <a:solidFill>
                  <a:srgbClr val="FF0000"/>
                </a:solidFill>
                <a:latin typeface="Power Geez Unicode1" pitchFamily="2" charset="0"/>
              </a:rPr>
              <a:t>ፓር</a:t>
            </a:r>
            <a:r>
              <a:rPr lang="am-ET" altLang="en-US" sz="2800" dirty="0">
                <a:solidFill>
                  <a:srgbClr val="FF0000"/>
                </a:solidFill>
                <a:latin typeface="Power Geez Unicode1" pitchFamily="2" charset="0"/>
              </a:rPr>
              <a:t>ቲ</a:t>
            </a:r>
            <a:r>
              <a:rPr lang="en-US" alt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Power Geez Unicode1" pitchFamily="2" charset="0"/>
              </a:rPr>
              <a:t>ዋና</a:t>
            </a:r>
            <a:r>
              <a:rPr lang="en-US" alt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FF0000"/>
                </a:solidFill>
                <a:latin typeface="Power Geez Unicode1" pitchFamily="2" charset="0"/>
              </a:rPr>
              <a:t>ጽ</a:t>
            </a:r>
            <a:r>
              <a:rPr lang="en-US" altLang="en-US" sz="2800" dirty="0">
                <a:solidFill>
                  <a:srgbClr val="FF0000"/>
                </a:solidFill>
                <a:latin typeface="Power Geez Unicode1" pitchFamily="2" charset="0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Power Geez Unicode1" pitchFamily="2" charset="0"/>
              </a:rPr>
              <a:t>ቤት</a:t>
            </a:r>
            <a:r>
              <a:rPr lang="en-US" altLang="en-US" sz="2800" dirty="0">
                <a:solidFill>
                  <a:srgbClr val="FF0000"/>
                </a:solidFill>
                <a:latin typeface="Power Geez Unicode1" pitchFamily="2" charset="0"/>
              </a:rPr>
              <a:t>(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ንቀጽ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26(6)(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ሀ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 – 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ለ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)፣</a:t>
            </a:r>
          </a:p>
          <a:p>
            <a:pPr lvl="1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የፓርቲ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አስ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ተ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ባባ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ሪ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ንቀጽ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30(6)(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ሐ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))፣</a:t>
            </a:r>
          </a:p>
          <a:p>
            <a:pPr lvl="1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ደ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ረጃው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የ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ፓ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ር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ቲ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ቅ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/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ጽ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/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ቤቶች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((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ንቀጽ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31(5)(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ሐ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-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ሠ፣በ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፣</a:t>
            </a:r>
            <a:endParaRPr lang="en-US" altLang="en-US" sz="2800" dirty="0">
              <a:solidFill>
                <a:srgbClr val="002060"/>
              </a:solidFill>
              <a:latin typeface="Power Geez Unicode1" pitchFamily="2" charset="0"/>
            </a:endParaRPr>
          </a:p>
          <a:p>
            <a:pPr lvl="1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የፓር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ቲ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ኮንፈረ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ን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ስ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(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አንቀጽ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29(1) (5))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እና</a:t>
            </a:r>
            <a:endParaRPr lang="en-US" altLang="en-US" sz="2800" dirty="0">
              <a:solidFill>
                <a:srgbClr val="002060"/>
              </a:solidFill>
              <a:latin typeface="Power Geez Unicode1" pitchFamily="2" charset="0"/>
            </a:endParaRPr>
          </a:p>
          <a:p>
            <a:pPr lvl="1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የፓርቲ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አ</a:t>
            </a:r>
            <a:r>
              <a:rPr lang="en-US" altLang="en-US" sz="2800" dirty="0" err="1">
                <a:solidFill>
                  <a:srgbClr val="00B0F0"/>
                </a:solidFill>
                <a:latin typeface="Power Geez Unicode1" pitchFamily="2" charset="0"/>
              </a:rPr>
              <a:t>ባላ</a:t>
            </a:r>
            <a:r>
              <a:rPr lang="am-ET" altLang="en-US" sz="2800" dirty="0">
                <a:solidFill>
                  <a:srgbClr val="00B0F0"/>
                </a:solidFill>
                <a:latin typeface="Power Geez Unicode1" pitchFamily="2" charset="0"/>
              </a:rPr>
              <a:t>ት</a:t>
            </a:r>
            <a:r>
              <a:rPr lang="en-US" altLang="en-US" sz="2800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አንቀጽ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12(1) 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ረ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፣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13(1)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እና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15(2)(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ሀ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ናቸው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፡፡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96453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54A6C-573A-8FE7-0928-186A2148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463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x-none" sz="4400" dirty="0"/>
              <a:t>የውስጥ ቁጥጥር የሚያደርጉ ሌሎች የፓርቲው አካላት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48D45E-D204-1F53-A2D7-114D74E4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158"/>
            <a:ext cx="10515600" cy="497380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በፓርቲ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የ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ደ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ረጃጀ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ት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፣ 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የ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አሠራ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ር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ና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ተል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ዕ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ኮ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መ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መሪያ</a:t>
            </a:r>
            <a:r>
              <a:rPr lang="am-ET" altLang="en-US" dirty="0">
                <a:solidFill>
                  <a:srgbClr val="002060"/>
                </a:solidFill>
                <a:latin typeface="Power Geez Unicode1" pitchFamily="2" charset="0"/>
              </a:rPr>
              <a:t>፡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-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Power Geez Unicode1" pitchFamily="2" charset="0"/>
              </a:rPr>
              <a:t>የክልል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አስተባባሪ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600" dirty="0">
                <a:solidFill>
                  <a:srgbClr val="002060"/>
                </a:solidFill>
              </a:rPr>
              <a:t>አ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ንቀጽ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10(6)፣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የክልል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ብልፅግና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/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ቤት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አመራር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sz="2600" dirty="0">
                <a:solidFill>
                  <a:srgbClr val="002060"/>
                </a:solidFill>
              </a:rPr>
              <a:t>ን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13(5)፣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Power Geez Unicode1" pitchFamily="2" charset="0"/>
              </a:rPr>
              <a:t>የዞን</a:t>
            </a: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አስተባባሪ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600" dirty="0">
                <a:solidFill>
                  <a:srgbClr val="002060"/>
                </a:solidFill>
              </a:rPr>
              <a:t>አ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ንቀጽ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31(6)፣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Power Geez Unicode1" pitchFamily="2" charset="0"/>
              </a:rPr>
              <a:t>የዞን</a:t>
            </a: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/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ቤት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አመራር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sz="2600" dirty="0">
                <a:solidFill>
                  <a:srgbClr val="002060"/>
                </a:solidFill>
              </a:rPr>
              <a:t>ን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34(5)፣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Power Geez Unicode1" pitchFamily="2" charset="0"/>
              </a:rPr>
              <a:t>የወረዳ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አስተባባሪ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sz="2600" dirty="0">
                <a:solidFill>
                  <a:srgbClr val="002060"/>
                </a:solidFill>
              </a:rPr>
              <a:t>ን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23(6)፣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የወረዳ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/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ቤት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ስራ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አመራር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sz="2600" dirty="0">
                <a:solidFill>
                  <a:srgbClr val="002060"/>
                </a:solidFill>
              </a:rPr>
              <a:t>ን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27(7)፣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Power Geez Unicode1" pitchFamily="2" charset="0"/>
              </a:rPr>
              <a:t>የቀበሌው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አስተባባሪ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sz="2600" dirty="0">
                <a:solidFill>
                  <a:srgbClr val="002060"/>
                </a:solidFill>
              </a:rPr>
              <a:t>ን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57(7)፣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የቀበሌው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ብልፅግና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/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ቤት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አመራር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sz="2600" dirty="0">
                <a:solidFill>
                  <a:srgbClr val="002060"/>
                </a:solidFill>
              </a:rPr>
              <a:t>ን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60(7)፣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የብል</a:t>
            </a:r>
            <a:r>
              <a:rPr lang="am-ET" altLang="en-US" sz="2600" dirty="0">
                <a:solidFill>
                  <a:srgbClr val="002060"/>
                </a:solidFill>
                <a:latin typeface="Power Geez Unicode1" pitchFamily="2" charset="0"/>
              </a:rPr>
              <a:t>ፅ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ግና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600" dirty="0">
                <a:solidFill>
                  <a:srgbClr val="002060"/>
                </a:solidFill>
                <a:latin typeface="Power Geez Unicode1" pitchFamily="2" charset="0"/>
              </a:rPr>
              <a:t>ህ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ብረት</a:t>
            </a: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የአደረጃጀት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ስራዎች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የንኡስ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</a:t>
            </a:r>
            <a:r>
              <a:rPr lang="am-ET" altLang="en-US" sz="2600" dirty="0">
                <a:solidFill>
                  <a:srgbClr val="002060"/>
                </a:solidFill>
              </a:rPr>
              <a:t>ን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72(2)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እ</a:t>
            </a:r>
            <a:r>
              <a:rPr lang="am-ET" altLang="en-US" sz="2600" dirty="0">
                <a:solidFill>
                  <a:srgbClr val="002060"/>
                </a:solidFill>
              </a:rPr>
              <a:t>ና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73(2)፣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የብል</a:t>
            </a:r>
            <a:r>
              <a:rPr lang="am-ET" altLang="en-US" sz="2600" dirty="0">
                <a:solidFill>
                  <a:srgbClr val="002060"/>
                </a:solidFill>
                <a:latin typeface="Power Geez Unicode1" pitchFamily="2" charset="0"/>
              </a:rPr>
              <a:t>ፅ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ግና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ቤተሠብ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አመራር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ኮሚቴ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አንቀጽ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84(1)(</a:t>
            </a:r>
            <a:r>
              <a:rPr lang="am-ET" altLang="en-US" sz="2600" dirty="0">
                <a:solidFill>
                  <a:srgbClr val="002060"/>
                </a:solidFill>
              </a:rPr>
              <a:t>ሐ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)</a:t>
            </a:r>
            <a:r>
              <a:rPr lang="am-ET" altLang="en-US" sz="2600" dirty="0">
                <a:solidFill>
                  <a:srgbClr val="002060"/>
                </a:solidFill>
              </a:rPr>
              <a:t>፣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(4)(</a:t>
            </a:r>
            <a:r>
              <a:rPr lang="am-ET" altLang="en-US" sz="2600" dirty="0">
                <a:solidFill>
                  <a:srgbClr val="002060"/>
                </a:solidFill>
              </a:rPr>
              <a:t>ለ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)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እና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</a:p>
          <a:p>
            <a:pPr lvl="1" algn="just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የፓርቲ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Power Geez Unicode1" pitchFamily="2" charset="0"/>
              </a:rPr>
              <a:t>አባላት</a:t>
            </a:r>
            <a:r>
              <a:rPr lang="en-US" altLang="en-US" sz="2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አንቀ</a:t>
            </a:r>
            <a:r>
              <a:rPr lang="am-ET" altLang="en-US" sz="2600" dirty="0">
                <a:solidFill>
                  <a:srgbClr val="002060"/>
                </a:solidFill>
              </a:rPr>
              <a:t>ጽ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12(1)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እና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 19(1) </a:t>
            </a:r>
            <a:r>
              <a:rPr lang="en-US" altLang="en-US" sz="2600" dirty="0" err="1">
                <a:solidFill>
                  <a:srgbClr val="002060"/>
                </a:solidFill>
                <a:latin typeface="Power Geez Unicode1" pitchFamily="2" charset="0"/>
              </a:rPr>
              <a:t>ናቸው</a:t>
            </a:r>
            <a:r>
              <a:rPr lang="en-US" altLang="en-US" sz="2600" dirty="0">
                <a:solidFill>
                  <a:srgbClr val="002060"/>
                </a:solidFill>
                <a:latin typeface="Power Geez Unicode1" pitchFamily="2" charset="0"/>
              </a:rPr>
              <a:t>፡፡</a:t>
            </a:r>
            <a:endParaRPr lang="en-US" altLang="en-US" sz="2600" dirty="0">
              <a:solidFill>
                <a:srgbClr val="7030A0"/>
              </a:solidFill>
              <a:latin typeface="Power Geez Unicode1" pitchFamily="2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7497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C15BF-C66F-E385-3C2D-36D41209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68"/>
            <a:ext cx="10515600" cy="1203157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x-none" sz="3600" dirty="0"/>
              <a:t>በፓርቲያችን የውስጥ ቁጥጥርን ለማጠናከር ከጉባኤ እስከ ጉባኤ የተገኙ ውጤቶች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0F4CB4-BDD1-5F92-18AA-B6E0AC99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5221706"/>
          </a:xfrm>
        </p:spPr>
        <p:txBody>
          <a:bodyPr>
            <a:normAutofit/>
          </a:bodyPr>
          <a:lstStyle/>
          <a:p>
            <a:r>
              <a:rPr lang="x-none" dirty="0"/>
              <a:t>የኮሚሽኑ አደረጃጀት ከማእከል እስከ ታችኛው መዋቅር በጥናት ላይ በመመስረት ተዘጋጅቶና ጸድቆ ተግባራዊ መሆኑ</a:t>
            </a:r>
          </a:p>
          <a:p>
            <a:r>
              <a:rPr lang="x-none" dirty="0"/>
              <a:t>ግልጽ የአደረጃጀትና አሰራር መመሪያ ጸድቆ ተግባራዊ መሆኑ</a:t>
            </a:r>
          </a:p>
          <a:p>
            <a:r>
              <a:rPr lang="x-none" dirty="0"/>
              <a:t>የብልጽግና ፓርቲ የአመራርና የአባላት ዲስፕሊን መመሪያ በኮሚሽኑ ተዘጋጅቶ በማእከላዊ ኮሚቴ ጸድቆ ተግባራዊ መሆን መጀመሩ</a:t>
            </a:r>
          </a:p>
          <a:p>
            <a:r>
              <a:rPr lang="x-none" dirty="0"/>
              <a:t>የአቅም ግንባታ ስራዎች መሰራቱ</a:t>
            </a:r>
          </a:p>
          <a:p>
            <a:r>
              <a:rPr lang="x-none" dirty="0"/>
              <a:t>የፓርቲው ዋና ጽህፈት ቤትና በየደረጃው የሚገኙ የፓርቲ ጽ/ቤት አመራሮች  ለኮሚሽኑ እየሰጡት ያለው ድጋፍ እየጨመረ መምጣቱ</a:t>
            </a:r>
          </a:p>
          <a:p>
            <a:r>
              <a:rPr lang="x-none" dirty="0"/>
              <a:t>በኢንስፔክሽን የተገኙ ግኝቶች ፓርቲውን ለማጠናከር አስተዋጽኦ እያበረከቱ መገኘቱ</a:t>
            </a:r>
          </a:p>
          <a:p>
            <a:r>
              <a:rPr lang="x-none" dirty="0"/>
              <a:t>በአባላት የሚቀርቡ አቤቱታቸውን በማጣራት የተሰጡ ውሳኔዎች ለአባላት መብት መከበር አስተዋጽኦ እያበረከቱ መሆኑ</a:t>
            </a:r>
          </a:p>
        </p:txBody>
      </p:sp>
    </p:spTree>
    <p:extLst>
      <p:ext uri="{BB962C8B-B14F-4D97-AF65-F5344CB8AC3E}">
        <p14:creationId xmlns:p14="http://schemas.microsoft.com/office/powerpoint/2010/main" val="3992087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6C8BC-A842-5E68-FF63-32ED9FFB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x-none" dirty="0"/>
              <a:t>የቀጣይ ትኩረት የሚሹ ጉዳዮች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29885-E20D-CDC9-B781-3397CA1E9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>
                <a:solidFill>
                  <a:srgbClr val="002060"/>
                </a:solidFill>
                <a:latin typeface="Power Geez Unicode1" pitchFamily="2" charset="0"/>
              </a:rPr>
              <a:t>በየደረጃው የሚገኘው የኮሚሽኑ መዋቅር ተልእኮን በብቃት ከመወጣት አኳያ በሚፈለገው የብቃት ደረጃ ላይ ማድረስ አስፈላጊ መሆኑ</a:t>
            </a:r>
          </a:p>
          <a:p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አካላት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ለኮሚሽኑ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የሚሰጠው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እውቅና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(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ማመን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)፣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መደገፍና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ውሳኔዎችንና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ምክረ-ሃሳቦቹን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መ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ተግባር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እ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ን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ዲሁ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ም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የ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ኮሚ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ሽ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ኑም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ቁመና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ተመ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ሳ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ሳይ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ደረ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ጃ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መ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ድረስ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ላይ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ክፍተቶች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አሁንም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ክፍተቶች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ይታያሉ</a:t>
            </a:r>
            <a:endParaRPr lang="en-US" altLang="en-US" sz="2800" dirty="0">
              <a:solidFill>
                <a:srgbClr val="002060"/>
              </a:solidFill>
              <a:latin typeface="Power Geez Unicode1" pitchFamily="2" charset="0"/>
              <a:cs typeface="Calibri" panose="020F050202020403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15958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C1891-3A8B-191F-7E51-9514F412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349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x-none" dirty="0"/>
              <a:t>ማጠቃለያ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6E8C55-CFE8-BCA3-05AC-3E333230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የብልጽግና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ፓርቲ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ለውስጥ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ቁጥጥር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የሰጠው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ትኩረት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ከፍተኛ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መሆኑ</a:t>
            </a:r>
            <a:endParaRPr lang="en-US" altLang="en-US" sz="2800" dirty="0">
              <a:solidFill>
                <a:srgbClr val="002060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የብልፅግና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ኢንስፔክሽንና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ኮሚሽን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ከሌሎ</a:t>
            </a:r>
            <a:r>
              <a:rPr lang="am-ET" altLang="en-US" sz="2800" dirty="0">
                <a:solidFill>
                  <a:srgbClr val="002060"/>
                </a:solidFill>
              </a:rPr>
              <a:t>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</a:t>
            </a:r>
            <a:r>
              <a:rPr lang="am-ET" altLang="en-US" sz="2800" dirty="0">
                <a:solidFill>
                  <a:srgbClr val="002060"/>
                </a:solidFill>
              </a:rPr>
              <a:t>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ገራት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ፓርቲዎች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የቁጥጥር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አደ</a:t>
            </a:r>
            <a:r>
              <a:rPr lang="am-ET" altLang="en-US" sz="2800" dirty="0">
                <a:solidFill>
                  <a:srgbClr val="002060"/>
                </a:solidFill>
              </a:rPr>
              <a:t>ረ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ጃጀት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</a:rPr>
              <a:t>ጋ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በተግባራትና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ኃላፊነቶቹ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ሲነጻጸር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ከ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አብዛ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ኛ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ውቹ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ጋ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የተቀራረበ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እ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ተ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መሳሳ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ይ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ተል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ዕ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ኮ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ያለው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መሆኑ</a:t>
            </a:r>
            <a:endParaRPr lang="en-US" altLang="en-US" sz="2800" dirty="0">
              <a:solidFill>
                <a:srgbClr val="002060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በፓርቲው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1ኛው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ጉባዔ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በጸደቀው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መተዳደሪያ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ደንብ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በተሰጡት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ተግባራትና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ኃ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ላፊነቶች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የጎደሉትን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አሁን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በ2ኛ</a:t>
            </a:r>
            <a:r>
              <a:rPr lang="am-ET" altLang="en-US" sz="2800" dirty="0">
                <a:solidFill>
                  <a:srgbClr val="002060"/>
                </a:solidFill>
              </a:rPr>
              <a:t>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ጉባ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ዔ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sz="2800" dirty="0">
                <a:solidFill>
                  <a:srgbClr val="002060"/>
                </a:solidFill>
                <a:latin typeface="Power Geez Unicode1" pitchFamily="2" charset="0"/>
              </a:rPr>
              <a:t>በ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ተሻሻለ</a:t>
            </a:r>
            <a:r>
              <a:rPr lang="am-ET" altLang="en-US" sz="2800" dirty="0">
                <a:solidFill>
                  <a:srgbClr val="002060"/>
                </a:solidFill>
              </a:rPr>
              <a:t>ው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መተዳደሪያ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ደንብ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Power Geez Unicode1" pitchFamily="2" charset="0"/>
              </a:rPr>
              <a:t>ውስጥ</a:t>
            </a:r>
            <a:r>
              <a:rPr lang="en-US" altLang="en-US" sz="2800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የገቡ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dirty="0">
                <a:solidFill>
                  <a:srgbClr val="002060"/>
                </a:solidFill>
              </a:rPr>
              <a:t>በ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መሆናቸው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dirty="0">
                <a:solidFill>
                  <a:srgbClr val="002060"/>
                </a:solidFill>
              </a:rPr>
              <a:t>የ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ተልዕ</a:t>
            </a:r>
            <a:r>
              <a:rPr lang="am-ET" altLang="en-US" dirty="0">
                <a:solidFill>
                  <a:srgbClr val="002060"/>
                </a:solidFill>
              </a:rPr>
              <a:t>ኮ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ክፍተ</a:t>
            </a:r>
            <a:r>
              <a:rPr lang="am-ET" altLang="en-US" dirty="0">
                <a:solidFill>
                  <a:srgbClr val="002060"/>
                </a:solidFill>
              </a:rPr>
              <a:t>ት</a:t>
            </a:r>
            <a:r>
              <a:rPr lang="en-US" altLang="en-US" dirty="0">
                <a:solidFill>
                  <a:srgbClr val="002060"/>
                </a:solidFill>
                <a:latin typeface="Power Geez Unicode1" pitchFamily="2" charset="0"/>
              </a:rPr>
              <a:t> </a:t>
            </a:r>
            <a:r>
              <a:rPr lang="am-ET" altLang="en-US" dirty="0">
                <a:solidFill>
                  <a:srgbClr val="002060"/>
                </a:solidFill>
              </a:rPr>
              <a:t>የ</a:t>
            </a:r>
            <a:r>
              <a:rPr lang="en-US" altLang="en-US" dirty="0" err="1">
                <a:solidFill>
                  <a:srgbClr val="002060"/>
                </a:solidFill>
                <a:latin typeface="Power Geez Unicode1" pitchFamily="2" charset="0"/>
              </a:rPr>
              <a:t>ለም</a:t>
            </a:r>
            <a:endParaRPr lang="x-none" altLang="en-US" dirty="0">
              <a:solidFill>
                <a:srgbClr val="002060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x-none" altLang="en-US" dirty="0">
                <a:solidFill>
                  <a:srgbClr val="002060"/>
                </a:solidFill>
                <a:latin typeface="Power Geez Unicode1" pitchFamily="2" charset="0"/>
              </a:rPr>
              <a:t>ከጉባኤ እስከ ጉባኤ የተገኙ ውጤቶችን  አጠናክሮ በማስቀጠልና ክፍተቶችን በመሙላት ለፓርቲ ጥንካሬ እሴት የሚጨምሩ ተግባራትና የአሰራር ዘዴዎች ላይ ትኩረት አድርጎ መስራት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altLang="en-US" sz="2800" dirty="0">
              <a:solidFill>
                <a:srgbClr val="002060"/>
              </a:solidFill>
              <a:latin typeface="Power Geez Unicode1" pitchFamily="2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0847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7">
            <a:extLst>
              <a:ext uri="{FF2B5EF4-FFF2-40B4-BE49-F238E27FC236}">
                <a16:creationId xmlns:a16="http://schemas.microsoft.com/office/drawing/2014/main" xmlns="" id="{7E1066D4-E9F1-D036-25E8-B08D07BEC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0050" y="204788"/>
            <a:ext cx="4476750" cy="3746500"/>
          </a:xfrm>
        </p:spPr>
        <p:txBody>
          <a:bodyPr/>
          <a:lstStyle/>
          <a:p>
            <a:pPr algn="ctr" eaLnBrk="1" hangingPunct="1">
              <a:buFont typeface="Wingdings 3" pitchFamily="2" charset="2"/>
              <a:buNone/>
            </a:pPr>
            <a:r>
              <a:rPr lang="en-US" altLang="en-US" sz="4400">
                <a:latin typeface="Calibri" panose="020F0502020204030204" pitchFamily="34" charset="0"/>
              </a:rPr>
              <a:t>አመ</a:t>
            </a:r>
            <a:r>
              <a:rPr lang="am-ET" altLang="en-US" sz="4400">
                <a:latin typeface="Calibri" panose="020F0502020204030204" pitchFamily="34" charset="0"/>
              </a:rPr>
              <a:t>ሠግ</a:t>
            </a:r>
            <a:r>
              <a:rPr lang="en-US" altLang="en-US" sz="4400">
                <a:latin typeface="Calibri" panose="020F0502020204030204" pitchFamily="34" charset="0"/>
              </a:rPr>
              <a:t>ናለሁ!</a:t>
            </a:r>
            <a:br>
              <a:rPr lang="en-US" altLang="en-US" sz="4400">
                <a:latin typeface="Calibri" panose="020F0502020204030204" pitchFamily="34" charset="0"/>
              </a:rPr>
            </a:br>
            <a:r>
              <a:rPr lang="en-US" altLang="en-US" sz="4400">
                <a:solidFill>
                  <a:srgbClr val="00B050"/>
                </a:solidFill>
                <a:latin typeface="Calibri" panose="020F0502020204030204" pitchFamily="34" charset="0"/>
              </a:rPr>
              <a:t>Galatoomaa!</a:t>
            </a:r>
            <a:br>
              <a:rPr lang="en-US" altLang="en-US" sz="440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en-US" altLang="en-US" sz="4400">
                <a:solidFill>
                  <a:srgbClr val="00B0F0"/>
                </a:solidFill>
                <a:latin typeface="AR JULIAN"/>
              </a:rPr>
              <a:t>Mahadsanid!</a:t>
            </a:r>
            <a:br>
              <a:rPr lang="en-US" altLang="en-US" sz="4400">
                <a:solidFill>
                  <a:srgbClr val="00B0F0"/>
                </a:solidFill>
                <a:latin typeface="AR JULIAN"/>
              </a:rPr>
            </a:br>
            <a:r>
              <a:rPr lang="en-U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የቐንየለይ!</a:t>
            </a:r>
            <a:br>
              <a:rPr lang="en-US" altLang="en-US" sz="440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altLang="en-US" sz="4400">
                <a:solidFill>
                  <a:srgbClr val="7030A0"/>
                </a:solidFill>
                <a:latin typeface="AR ESSENCE"/>
              </a:rPr>
              <a:t>Gadda Ge!</a:t>
            </a:r>
            <a:endParaRPr lang="en-US" altLang="en-US" sz="4400">
              <a:solidFill>
                <a:srgbClr val="C00000"/>
              </a:solidFill>
              <a:latin typeface="AR ESSENCE"/>
            </a:endParaRPr>
          </a:p>
        </p:txBody>
      </p:sp>
      <p:sp>
        <p:nvSpPr>
          <p:cNvPr id="143363" name="Text Placeholder 13">
            <a:extLst>
              <a:ext uri="{FF2B5EF4-FFF2-40B4-BE49-F238E27FC236}">
                <a16:creationId xmlns:a16="http://schemas.microsoft.com/office/drawing/2014/main" xmlns="" id="{3E066EB3-52EE-4C1A-93CB-E74DB80A1877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5794375" y="4027488"/>
            <a:ext cx="5699125" cy="8890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 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የ</a:t>
            </a:r>
            <a:r>
              <a:rPr lang="en-US" altLang="en-US" sz="2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ብልፅግ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ና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altLang="en-US" sz="2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ፓር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ቲ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የ</a:t>
            </a:r>
            <a:r>
              <a:rPr lang="en-US" altLang="en-US" sz="2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ኢን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ስ</a:t>
            </a:r>
            <a:r>
              <a:rPr lang="en-US" altLang="en-US" sz="2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ፔክ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ሽ</a:t>
            </a:r>
            <a:r>
              <a:rPr lang="en-US" altLang="en-US" sz="2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ንና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የ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ሥ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ነ -</a:t>
            </a:r>
            <a:r>
              <a:rPr lang="en-US" altLang="en-US" sz="2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ምግባ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ር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altLang="en-US" sz="2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ኮሚ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ሽ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ን ዋ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ና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ጽ/</a:t>
            </a:r>
            <a:r>
              <a:rPr lang="am-ET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ቤ</a:t>
            </a:r>
            <a:r>
              <a:rPr lang="en-US" altLang="en-US" sz="2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ት</a:t>
            </a:r>
          </a:p>
        </p:txBody>
      </p:sp>
      <p:sp>
        <p:nvSpPr>
          <p:cNvPr id="173060" name="Text Placeholder 14">
            <a:extLst>
              <a:ext uri="{FF2B5EF4-FFF2-40B4-BE49-F238E27FC236}">
                <a16:creationId xmlns:a16="http://schemas.microsoft.com/office/drawing/2014/main" xmlns="" id="{AA26F464-D063-4EDF-85FC-BB0ED922413A}"/>
              </a:ext>
            </a:extLst>
          </p:cNvPr>
          <p:cNvSpPr txBox="1">
            <a:spLocks noGrp="1" noChangeArrowheads="1"/>
          </p:cNvSpPr>
          <p:nvPr>
            <p:ph type="body" sz="quarter" idx="4294967295"/>
          </p:nvPr>
        </p:nvSpPr>
        <p:spPr>
          <a:xfrm>
            <a:off x="6823075" y="4989513"/>
            <a:ext cx="3444875" cy="287337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b="1" i="1">
                <a:solidFill>
                  <a:srgbClr val="7030A0"/>
                </a:solidFill>
                <a:cs typeface="Calibri Light" panose="020F0302020204030204" pitchFamily="34" charset="0"/>
              </a:rPr>
              <a:t>  Phone</a:t>
            </a:r>
            <a:r>
              <a:rPr lang="en-US" altLang="en-US" sz="1800" b="1" i="1" dirty="0">
                <a:solidFill>
                  <a:srgbClr val="7030A0"/>
                </a:solidFill>
                <a:cs typeface="Calibri Light" panose="020F0302020204030204" pitchFamily="34" charset="0"/>
              </a:rPr>
              <a:t>: +251 111</a:t>
            </a:r>
            <a:r>
              <a:rPr lang="en-US" sz="1800" b="1" dirty="0">
                <a:solidFill>
                  <a:srgbClr val="7030A0"/>
                </a:solidFill>
              </a:rPr>
              <a:t> 243 462/243 479</a:t>
            </a:r>
            <a:endParaRPr lang="en-US" altLang="en-US" sz="1800" b="1" i="1" dirty="0">
              <a:solidFill>
                <a:srgbClr val="7030A0"/>
              </a:solidFill>
              <a:cs typeface="Calibri Light" panose="020F0302020204030204" pitchFamily="34" charset="0"/>
            </a:endParaRPr>
          </a:p>
        </p:txBody>
      </p:sp>
      <p:sp>
        <p:nvSpPr>
          <p:cNvPr id="173061" name="Text Placeholder 22">
            <a:extLst>
              <a:ext uri="{FF2B5EF4-FFF2-40B4-BE49-F238E27FC236}">
                <a16:creationId xmlns:a16="http://schemas.microsoft.com/office/drawing/2014/main" xmlns="" id="{4FB805FA-1018-4A04-9F55-0F0EFA22F72A}"/>
              </a:ext>
            </a:extLst>
          </p:cNvPr>
          <p:cNvSpPr txBox="1">
            <a:spLocks noGrp="1" noChangeArrowheads="1"/>
          </p:cNvSpPr>
          <p:nvPr>
            <p:ph type="body" sz="quarter" idx="4294967295"/>
          </p:nvPr>
        </p:nvSpPr>
        <p:spPr>
          <a:xfrm>
            <a:off x="6823075" y="6081713"/>
            <a:ext cx="3444875" cy="2889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i="1" dirty="0">
                <a:solidFill>
                  <a:srgbClr val="0070C0"/>
                </a:solidFill>
                <a:cs typeface="Calibri Light" panose="020F0302020204030204" pitchFamily="34" charset="0"/>
              </a:rPr>
              <a:t>Website – www.prosperity.org.et</a:t>
            </a:r>
          </a:p>
        </p:txBody>
      </p:sp>
      <p:sp>
        <p:nvSpPr>
          <p:cNvPr id="135174" name="Text Placeholder 23">
            <a:extLst>
              <a:ext uri="{FF2B5EF4-FFF2-40B4-BE49-F238E27FC236}">
                <a16:creationId xmlns:a16="http://schemas.microsoft.com/office/drawing/2014/main" xmlns="" id="{6384E35B-4BF9-4310-B085-144268F92454}"/>
              </a:ext>
            </a:extLst>
          </p:cNvPr>
          <p:cNvSpPr txBox="1">
            <a:spLocks noGrp="1" noChangeArrowheads="1"/>
          </p:cNvSpPr>
          <p:nvPr>
            <p:ph type="body" sz="quarter" idx="4294967295"/>
          </p:nvPr>
        </p:nvSpPr>
        <p:spPr>
          <a:xfrm>
            <a:off x="6823075" y="5827713"/>
            <a:ext cx="3444875" cy="250825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C00000"/>
                </a:solidFill>
                <a:cs typeface="Calibri Light" panose="020F0302020204030204" pitchFamily="34" charset="0"/>
              </a:rPr>
              <a:t>E-mail - </a:t>
            </a:r>
            <a:r>
              <a:rPr lang="en-US" sz="1800" b="1" dirty="0">
                <a:solidFill>
                  <a:srgbClr val="C00000"/>
                </a:solidFill>
              </a:rPr>
              <a:t>ppinspectioncommission@gmail.com</a:t>
            </a:r>
            <a:endParaRPr lang="en-US" altLang="en-US" sz="1800" b="1" dirty="0">
              <a:solidFill>
                <a:srgbClr val="C00000"/>
              </a:solidFill>
              <a:cs typeface="Calibri Light" panose="020F0302020204030204" pitchFamily="34" charset="0"/>
            </a:endParaRPr>
          </a:p>
        </p:txBody>
      </p:sp>
      <p:sp>
        <p:nvSpPr>
          <p:cNvPr id="173063" name="Text Placeholder 14">
            <a:extLst>
              <a:ext uri="{FF2B5EF4-FFF2-40B4-BE49-F238E27FC236}">
                <a16:creationId xmlns:a16="http://schemas.microsoft.com/office/drawing/2014/main" xmlns="" id="{4DAC127A-9184-4FF1-8A82-8939010D73CD}"/>
              </a:ext>
            </a:extLst>
          </p:cNvPr>
          <p:cNvSpPr txBox="1">
            <a:spLocks noGrp="1" noChangeArrowheads="1"/>
          </p:cNvSpPr>
          <p:nvPr>
            <p:ph type="body" sz="quarter" idx="4294967295"/>
          </p:nvPr>
        </p:nvSpPr>
        <p:spPr>
          <a:xfrm>
            <a:off x="6921500" y="5211763"/>
            <a:ext cx="4092575" cy="29210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i="1" dirty="0">
                <a:solidFill>
                  <a:srgbClr val="FF0000"/>
                </a:solidFill>
                <a:cs typeface="Calibri Light" panose="020F0302020204030204" pitchFamily="34" charset="0"/>
              </a:rPr>
              <a:t>Facebook -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 የ</a:t>
            </a:r>
            <a:r>
              <a:rPr lang="en-US" altLang="en-US" sz="1800" b="1" i="1" dirty="0" err="1">
                <a:solidFill>
                  <a:srgbClr val="00B050"/>
                </a:solidFill>
                <a:cs typeface="Calibri Light" panose="020F0302020204030204" pitchFamily="34" charset="0"/>
              </a:rPr>
              <a:t>ብልፅግ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ና</a:t>
            </a:r>
            <a:r>
              <a:rPr lang="en-US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B050"/>
                </a:solidFill>
                <a:cs typeface="Calibri Light" panose="020F0302020204030204" pitchFamily="34" charset="0"/>
              </a:rPr>
              <a:t>ፓር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ቲ</a:t>
            </a:r>
            <a:r>
              <a:rPr lang="en-US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 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የ</a:t>
            </a:r>
            <a:r>
              <a:rPr lang="en-US" altLang="en-US" sz="1800" b="1" i="1" dirty="0" err="1">
                <a:solidFill>
                  <a:srgbClr val="00B050"/>
                </a:solidFill>
                <a:cs typeface="Calibri Light" panose="020F0302020204030204" pitchFamily="34" charset="0"/>
              </a:rPr>
              <a:t>ኢን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ስ</a:t>
            </a:r>
            <a:r>
              <a:rPr lang="en-US" altLang="en-US" sz="1800" b="1" i="1" dirty="0" err="1">
                <a:solidFill>
                  <a:srgbClr val="00B050"/>
                </a:solidFill>
                <a:cs typeface="Calibri Light" panose="020F0302020204030204" pitchFamily="34" charset="0"/>
              </a:rPr>
              <a:t>ፔክ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ሽ</a:t>
            </a:r>
            <a:r>
              <a:rPr lang="en-US" altLang="en-US" sz="1800" b="1" i="1" dirty="0" err="1">
                <a:solidFill>
                  <a:srgbClr val="00B050"/>
                </a:solidFill>
                <a:cs typeface="Calibri Light" panose="020F0302020204030204" pitchFamily="34" charset="0"/>
              </a:rPr>
              <a:t>ንና</a:t>
            </a:r>
            <a:r>
              <a:rPr lang="en-US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  የ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ሥ</a:t>
            </a:r>
            <a:r>
              <a:rPr lang="en-US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ነ </a:t>
            </a:r>
            <a:r>
              <a:rPr lang="en-US" altLang="en-US" sz="1800" b="1" i="1" dirty="0" err="1">
                <a:solidFill>
                  <a:srgbClr val="00B050"/>
                </a:solidFill>
                <a:cs typeface="Calibri Light" panose="020F0302020204030204" pitchFamily="34" charset="0"/>
              </a:rPr>
              <a:t>ምግባ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ር</a:t>
            </a:r>
            <a:r>
              <a:rPr lang="en-US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B050"/>
                </a:solidFill>
                <a:cs typeface="Calibri Light" panose="020F0302020204030204" pitchFamily="34" charset="0"/>
              </a:rPr>
              <a:t>ኮሚ</a:t>
            </a:r>
            <a:r>
              <a:rPr lang="am-ET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ሽ</a:t>
            </a:r>
            <a:r>
              <a:rPr lang="en-US" altLang="en-US" sz="1800" b="1" i="1" dirty="0">
                <a:solidFill>
                  <a:srgbClr val="00B050"/>
                </a:solidFill>
                <a:cs typeface="Calibri Light" panose="020F0302020204030204" pitchFamily="34" charset="0"/>
              </a:rPr>
              <a:t>ን </a:t>
            </a:r>
            <a:endParaRPr lang="en-US" altLang="en-US" sz="1800" i="1" dirty="0">
              <a:solidFill>
                <a:srgbClr val="FF0000"/>
              </a:solidFill>
              <a:cs typeface="Calibri Light" panose="020F0302020204030204" pitchFamily="34" charset="0"/>
            </a:endParaRPr>
          </a:p>
        </p:txBody>
      </p:sp>
      <p:sp>
        <p:nvSpPr>
          <p:cNvPr id="173064" name="Text Placeholder 14">
            <a:extLst>
              <a:ext uri="{FF2B5EF4-FFF2-40B4-BE49-F238E27FC236}">
                <a16:creationId xmlns:a16="http://schemas.microsoft.com/office/drawing/2014/main" xmlns="" id="{AEBE1846-D3A4-47EE-B615-5D3785786771}"/>
              </a:ext>
            </a:extLst>
          </p:cNvPr>
          <p:cNvSpPr txBox="1">
            <a:spLocks noGrp="1" noChangeArrowheads="1"/>
          </p:cNvSpPr>
          <p:nvPr>
            <p:ph type="body" sz="quarter" idx="4294967295"/>
          </p:nvPr>
        </p:nvSpPr>
        <p:spPr>
          <a:xfrm>
            <a:off x="6921500" y="5540375"/>
            <a:ext cx="4183063" cy="279400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i="1" dirty="0">
                <a:solidFill>
                  <a:srgbClr val="00B0F0"/>
                </a:solidFill>
                <a:cs typeface="Calibri Light" panose="020F0302020204030204" pitchFamily="34" charset="0"/>
              </a:rPr>
              <a:t>Telegram – </a:t>
            </a:r>
            <a:r>
              <a:rPr lang="en-US" altLang="en-US" sz="2200" i="1" dirty="0">
                <a:solidFill>
                  <a:srgbClr val="00B0F0"/>
                </a:solidFill>
                <a:cs typeface="Calibri Light" panose="020F0302020204030204" pitchFamily="34" charset="0"/>
              </a:rPr>
              <a:t>Prosperity Inspection &amp; Ethics Commission Family</a:t>
            </a:r>
          </a:p>
        </p:txBody>
      </p:sp>
      <p:sp>
        <p:nvSpPr>
          <p:cNvPr id="173065" name="Text Placeholder 22">
            <a:extLst>
              <a:ext uri="{FF2B5EF4-FFF2-40B4-BE49-F238E27FC236}">
                <a16:creationId xmlns:a16="http://schemas.microsoft.com/office/drawing/2014/main" xmlns="" id="{26955EA9-AD25-4F16-B7FB-DF607F195E84}"/>
              </a:ext>
            </a:extLst>
          </p:cNvPr>
          <p:cNvSpPr txBox="1">
            <a:spLocks noGrp="1" noChangeArrowheads="1"/>
          </p:cNvSpPr>
          <p:nvPr>
            <p:ph type="body" sz="quarter" idx="4294967295"/>
          </p:nvPr>
        </p:nvSpPr>
        <p:spPr>
          <a:xfrm>
            <a:off x="6921500" y="6443663"/>
            <a:ext cx="3444875" cy="2889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i="1" dirty="0" err="1">
                <a:solidFill>
                  <a:srgbClr val="7030A0"/>
                </a:solidFill>
                <a:cs typeface="Calibri Light" panose="020F0302020204030204" pitchFamily="34" charset="0"/>
              </a:rPr>
              <a:t>P.O.Box</a:t>
            </a:r>
            <a:r>
              <a:rPr lang="en-US" altLang="en-US" sz="1800" i="1" dirty="0">
                <a:solidFill>
                  <a:srgbClr val="7030A0"/>
                </a:solidFill>
                <a:cs typeface="Calibri Light" panose="020F0302020204030204" pitchFamily="34" charset="0"/>
              </a:rPr>
              <a:t>: </a:t>
            </a:r>
            <a:r>
              <a:rPr lang="en-US" sz="1800" b="1" dirty="0">
                <a:solidFill>
                  <a:srgbClr val="7030A0"/>
                </a:solidFill>
              </a:rPr>
              <a:t>80002/80012</a:t>
            </a:r>
            <a:endParaRPr lang="en-US" altLang="en-US" sz="1800" b="1" i="1" dirty="0">
              <a:solidFill>
                <a:srgbClr val="7030A0"/>
              </a:solidFill>
              <a:cs typeface="Calibri Light" panose="020F0302020204030204" pitchFamily="34" charset="0"/>
            </a:endParaRPr>
          </a:p>
        </p:txBody>
      </p:sp>
      <p:pic>
        <p:nvPicPr>
          <p:cNvPr id="12" name="Content Placeholder 1">
            <a:extLst>
              <a:ext uri="{FF2B5EF4-FFF2-40B4-BE49-F238E27FC236}">
                <a16:creationId xmlns:a16="http://schemas.microsoft.com/office/drawing/2014/main" xmlns="" id="{3448D45E-A705-4EFA-8345-F091164A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8" r="275"/>
          <a:stretch>
            <a:fillRect/>
          </a:stretch>
        </p:blipFill>
        <p:spPr>
          <a:xfrm>
            <a:off x="0" y="0"/>
            <a:ext cx="5473700" cy="6858000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20000"/>
                <a:lumOff val="80000"/>
                <a:alpha val="10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0CBB58-C8E8-4D6B-BA02-EAA7E7CA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" y="1840071"/>
            <a:ext cx="3692367" cy="3692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2" name="Picture 12">
            <a:extLst>
              <a:ext uri="{FF2B5EF4-FFF2-40B4-BE49-F238E27FC236}">
                <a16:creationId xmlns:a16="http://schemas.microsoft.com/office/drawing/2014/main" xmlns="" id="{91D38351-9C6B-F78F-5476-B30C141E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7463"/>
            <a:ext cx="2235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2">
            <a:extLst>
              <a:ext uri="{FF2B5EF4-FFF2-40B4-BE49-F238E27FC236}">
                <a16:creationId xmlns:a16="http://schemas.microsoft.com/office/drawing/2014/main" xmlns="" id="{F5718B98-384A-4F19-AEF6-F471E155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75" y="1216025"/>
            <a:ext cx="486251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0AF4F-C1E7-D63B-41E6-5DC4E692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88053" cy="108794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x-none" dirty="0"/>
              <a:t>በዴሞክራሲያዊ ስርአት ግንባታ የፖለቲካ ፓርቲዎች ሚና/ተልእኮ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73ED3CA-9836-443F-B424-E857447AD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9881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C55DD5-6218-5A70-7535-8D0C76A46CC0}"/>
              </a:ext>
            </a:extLst>
          </p:cNvPr>
          <p:cNvSpPr txBox="1"/>
          <p:nvPr/>
        </p:nvSpPr>
        <p:spPr>
          <a:xfrm>
            <a:off x="-762000" y="1083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056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60D98-A018-6E66-C1B9-065A232B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am-ET" altLang="en-US" sz="3600" b="1" dirty="0">
                <a:latin typeface="Power Geez Unicode1" pitchFamily="2" charset="0"/>
              </a:rPr>
              <a:t>የ</a:t>
            </a:r>
            <a:r>
              <a:rPr lang="en-US" altLang="en-US" sz="3600" b="1" dirty="0" err="1">
                <a:latin typeface="Power Geez Unicode1" pitchFamily="2" charset="0"/>
              </a:rPr>
              <a:t>ጠንካራ</a:t>
            </a:r>
            <a:r>
              <a:rPr lang="en-US" altLang="en-US" sz="3600" b="1" dirty="0">
                <a:latin typeface="Power Geez Unicode1" pitchFamily="2" charset="0"/>
              </a:rPr>
              <a:t> </a:t>
            </a:r>
            <a:r>
              <a:rPr lang="en-US" altLang="en-US" sz="3600" b="1" dirty="0" err="1">
                <a:latin typeface="Power Geez Unicode1" pitchFamily="2" charset="0"/>
              </a:rPr>
              <a:t>ፖለቲካ</a:t>
            </a:r>
            <a:r>
              <a:rPr lang="en-US" altLang="en-US" sz="3600" b="1" dirty="0">
                <a:latin typeface="Power Geez Unicode1" pitchFamily="2" charset="0"/>
              </a:rPr>
              <a:t> </a:t>
            </a:r>
            <a:r>
              <a:rPr lang="en-US" altLang="en-US" sz="3600" b="1" dirty="0" err="1">
                <a:latin typeface="Power Geez Unicode1" pitchFamily="2" charset="0"/>
              </a:rPr>
              <a:t>ፓርቲዎች</a:t>
            </a:r>
            <a:r>
              <a:rPr lang="en-US" altLang="en-US" sz="3600" b="1" dirty="0">
                <a:latin typeface="Power Geez Unicode1" pitchFamily="2" charset="0"/>
              </a:rPr>
              <a:t> </a:t>
            </a:r>
            <a:r>
              <a:rPr lang="x-none" altLang="en-US" sz="3600" b="1" dirty="0">
                <a:latin typeface="Power Geez Unicode1" pitchFamily="2" charset="0"/>
              </a:rPr>
              <a:t>መገለጫዎች</a:t>
            </a:r>
            <a:endParaRPr lang="x-non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88AE5E-C2C0-D896-B926-1AAF2256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507314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am-ET" altLang="en-US" sz="2800" dirty="0">
                <a:latin typeface="Nyala" panose="02000504070300020003" pitchFamily="2" charset="0"/>
              </a:rPr>
              <a:t>አ</a:t>
            </a:r>
            <a:r>
              <a:rPr lang="en-US" altLang="en-US" sz="2800" dirty="0" err="1">
                <a:latin typeface="Calibri Light" panose="020F0302020204030204" pitchFamily="34" charset="0"/>
              </a:rPr>
              <a:t>ሳማ</a:t>
            </a:r>
            <a:r>
              <a:rPr lang="am-ET" altLang="en-US" sz="2800" dirty="0">
                <a:latin typeface="Nyala" panose="02000504070300020003" pitchFamily="2" charset="0"/>
              </a:rPr>
              <a:t>ኝ</a:t>
            </a:r>
            <a:r>
              <a:rPr lang="en-US" altLang="en-US" sz="2800" dirty="0" err="1">
                <a:latin typeface="Calibri Light" panose="020F0302020204030204" pitchFamily="34" charset="0"/>
              </a:rPr>
              <a:t>ና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ችግር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ፈቺ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ፕ</a:t>
            </a:r>
            <a:r>
              <a:rPr lang="en-US" altLang="en-US" sz="2800" dirty="0" err="1">
                <a:latin typeface="Calibri Light" panose="020F0302020204030204" pitchFamily="34" charset="0"/>
              </a:rPr>
              <a:t>ሮግ</a:t>
            </a:r>
            <a:r>
              <a:rPr lang="am-ET" altLang="en-US" sz="2800" dirty="0">
                <a:latin typeface="Nyala" panose="02000504070300020003" pitchFamily="2" charset="0"/>
              </a:rPr>
              <a:t>ራ</a:t>
            </a:r>
            <a:r>
              <a:rPr lang="en-US" altLang="en-US" sz="2800" dirty="0" err="1">
                <a:latin typeface="Calibri Light" panose="020F0302020204030204" pitchFamily="34" charset="0"/>
              </a:rPr>
              <a:t>ም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ባለቤ</a:t>
            </a:r>
            <a:r>
              <a:rPr lang="am-ET" altLang="en-US" sz="2800" dirty="0">
                <a:latin typeface="Nyala" panose="02000504070300020003" pitchFamily="2" charset="0"/>
              </a:rPr>
              <a:t>ት</a:t>
            </a:r>
            <a:endParaRPr lang="x-none" altLang="en-US" sz="2800" dirty="0">
              <a:latin typeface="Nyala" panose="02000504070300020003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/>
              <a:t>ብዛትና</a:t>
            </a:r>
            <a:r>
              <a:rPr lang="en-US" dirty="0"/>
              <a:t> </a:t>
            </a:r>
            <a:r>
              <a:rPr lang="am-ET" dirty="0"/>
              <a:t>ጥ</a:t>
            </a:r>
            <a:r>
              <a:rPr lang="en-US" dirty="0" err="1"/>
              <a:t>ራት</a:t>
            </a:r>
            <a:r>
              <a:rPr lang="en-US" dirty="0"/>
              <a:t> </a:t>
            </a:r>
            <a:r>
              <a:rPr lang="am-ET" dirty="0"/>
              <a:t>ያ</a:t>
            </a:r>
            <a:r>
              <a:rPr lang="en-US" dirty="0" err="1"/>
              <a:t>ለው</a:t>
            </a:r>
            <a:r>
              <a:rPr lang="en-US" dirty="0"/>
              <a:t> </a:t>
            </a:r>
            <a:r>
              <a:rPr lang="en-US" dirty="0" err="1"/>
              <a:t>አባልና</a:t>
            </a:r>
            <a:r>
              <a:rPr lang="en-US" dirty="0"/>
              <a:t> </a:t>
            </a:r>
            <a:r>
              <a:rPr lang="en-US" dirty="0" err="1"/>
              <a:t>አመራ</a:t>
            </a:r>
            <a:r>
              <a:rPr lang="am-ET" dirty="0"/>
              <a:t>ር</a:t>
            </a:r>
            <a:r>
              <a:rPr lang="en-US" dirty="0"/>
              <a:t> </a:t>
            </a:r>
            <a:r>
              <a:rPr lang="am-ET" dirty="0"/>
              <a:t>የ</a:t>
            </a:r>
            <a:r>
              <a:rPr lang="en-US" dirty="0" err="1"/>
              <a:t>ማሰባሰ</a:t>
            </a:r>
            <a:r>
              <a:rPr lang="am-ET" dirty="0"/>
              <a:t>ብ</a:t>
            </a:r>
            <a:r>
              <a:rPr lang="en-US" dirty="0" err="1"/>
              <a:t>ና</a:t>
            </a:r>
            <a:r>
              <a:rPr lang="en-US" dirty="0"/>
              <a:t> </a:t>
            </a:r>
            <a:r>
              <a:rPr lang="en-US" dirty="0" err="1"/>
              <a:t>የ</a:t>
            </a:r>
            <a:r>
              <a:rPr lang="am-ET" dirty="0"/>
              <a:t>መ</a:t>
            </a:r>
            <a:r>
              <a:rPr lang="en-US" dirty="0" err="1"/>
              <a:t>ገንባ</a:t>
            </a:r>
            <a:r>
              <a:rPr lang="am-ET" dirty="0"/>
              <a:t>ት</a:t>
            </a:r>
            <a:r>
              <a:rPr lang="en-US" dirty="0"/>
              <a:t> </a:t>
            </a:r>
            <a:r>
              <a:rPr lang="en-US" dirty="0" err="1"/>
              <a:t>ብቃ</a:t>
            </a:r>
            <a:r>
              <a:rPr lang="am-ET" dirty="0"/>
              <a:t>ት</a:t>
            </a:r>
            <a:endParaRPr lang="x-none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am-ET" altLang="en-US" sz="2800" dirty="0">
                <a:latin typeface="Nyala" panose="02000504070300020003" pitchFamily="2" charset="0"/>
              </a:rPr>
              <a:t>ጠ</a:t>
            </a:r>
            <a:r>
              <a:rPr lang="en-US" altLang="en-US" sz="2800" dirty="0" err="1">
                <a:latin typeface="Calibri Light" panose="020F0302020204030204" pitchFamily="34" charset="0"/>
              </a:rPr>
              <a:t>ንካራ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የ</a:t>
            </a:r>
            <a:r>
              <a:rPr lang="am-ET" altLang="en-US" sz="2800" dirty="0">
                <a:latin typeface="Nyala" panose="02000504070300020003" pitchFamily="2" charset="0"/>
              </a:rPr>
              <a:t>አ</a:t>
            </a:r>
            <a:r>
              <a:rPr lang="en-US" altLang="en-US" sz="2800" dirty="0" err="1">
                <a:latin typeface="Calibri Light" panose="020F0302020204030204" pitchFamily="34" charset="0"/>
              </a:rPr>
              <a:t>ስተሳ</a:t>
            </a:r>
            <a:r>
              <a:rPr lang="am-ET" altLang="en-US" sz="2800" dirty="0">
                <a:latin typeface="Nyala" panose="02000504070300020003" pitchFamily="2" charset="0"/>
              </a:rPr>
              <a:t>ስ</a:t>
            </a:r>
            <a:r>
              <a:rPr lang="en-US" altLang="en-US" sz="2800" dirty="0" err="1">
                <a:latin typeface="Calibri Light" panose="020F0302020204030204" pitchFamily="34" charset="0"/>
              </a:rPr>
              <a:t>ብ</a:t>
            </a:r>
            <a:r>
              <a:rPr lang="am-ET" altLang="en-US" sz="2800" dirty="0">
                <a:latin typeface="Nyala" panose="02000504070300020003" pitchFamily="2" charset="0"/>
              </a:rPr>
              <a:t>ና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የ</a:t>
            </a:r>
            <a:r>
              <a:rPr lang="en-US" altLang="en-US" sz="2800" dirty="0" err="1">
                <a:latin typeface="Calibri Light" panose="020F0302020204030204" pitchFamily="34" charset="0"/>
              </a:rPr>
              <a:t>ተግባ</a:t>
            </a:r>
            <a:r>
              <a:rPr lang="am-ET" altLang="en-US" sz="2800" dirty="0">
                <a:latin typeface="Nyala" panose="02000504070300020003" pitchFamily="2" charset="0"/>
              </a:rPr>
              <a:t>ር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አ</a:t>
            </a:r>
            <a:r>
              <a:rPr lang="en-US" altLang="en-US" sz="2800" dirty="0" err="1">
                <a:latin typeface="Calibri Light" panose="020F0302020204030204" pitchFamily="34" charset="0"/>
              </a:rPr>
              <a:t>ንድነት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ማረጋገ</a:t>
            </a:r>
            <a:r>
              <a:rPr lang="am-ET" altLang="en-US" sz="2800" dirty="0">
                <a:latin typeface="Nyala" panose="02000504070300020003" pitchFamily="2" charset="0"/>
              </a:rPr>
              <a:t>ጥ</a:t>
            </a:r>
            <a:endParaRPr lang="x-none" altLang="en-US" sz="2800" dirty="0">
              <a:latin typeface="Nyala" panose="02000504070300020003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800" dirty="0" err="1">
                <a:latin typeface="Calibri Light" panose="020F0302020204030204" pitchFamily="34" charset="0"/>
              </a:rPr>
              <a:t>ውጤታ</a:t>
            </a:r>
            <a:r>
              <a:rPr lang="am-ET" altLang="en-US" sz="2800" dirty="0">
                <a:latin typeface="Nyala" panose="02000504070300020003" pitchFamily="2" charset="0"/>
              </a:rPr>
              <a:t>ማ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የ</a:t>
            </a:r>
            <a:r>
              <a:rPr lang="en-US" altLang="en-US" sz="2800" dirty="0" err="1">
                <a:latin typeface="Calibri Light" panose="020F0302020204030204" pitchFamily="34" charset="0"/>
              </a:rPr>
              <a:t>ውስጠ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ፓ</a:t>
            </a:r>
            <a:r>
              <a:rPr lang="en-US" altLang="en-US" sz="2800" dirty="0" err="1">
                <a:latin typeface="Calibri Light" panose="020F0302020204030204" pitchFamily="34" charset="0"/>
              </a:rPr>
              <a:t>ርቲ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ዲ</a:t>
            </a:r>
            <a:r>
              <a:rPr lang="en-US" altLang="en-US" sz="2800" dirty="0" err="1">
                <a:latin typeface="Calibri Light" panose="020F0302020204030204" pitchFamily="34" charset="0"/>
              </a:rPr>
              <a:t>ሞክ</a:t>
            </a:r>
            <a:r>
              <a:rPr lang="am-ET" altLang="en-US" sz="2800" dirty="0">
                <a:latin typeface="Nyala" panose="02000504070300020003" pitchFamily="2" charset="0"/>
              </a:rPr>
              <a:t>ራ</a:t>
            </a:r>
            <a:r>
              <a:rPr lang="en-US" altLang="en-US" sz="2800" dirty="0" err="1">
                <a:latin typeface="Calibri Light" panose="020F0302020204030204" pitchFamily="34" charset="0"/>
              </a:rPr>
              <a:t>ሲ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መ</a:t>
            </a:r>
            <a:r>
              <a:rPr lang="am-ET" altLang="en-US" sz="2800" dirty="0">
                <a:latin typeface="Nyala" panose="02000504070300020003" pitchFamily="2" charset="0"/>
              </a:rPr>
              <a:t>ገ</a:t>
            </a:r>
            <a:r>
              <a:rPr lang="en-US" altLang="en-US" sz="2800" dirty="0" err="1">
                <a:latin typeface="Calibri Light" panose="020F0302020204030204" pitchFamily="34" charset="0"/>
              </a:rPr>
              <a:t>ንባ</a:t>
            </a:r>
            <a:r>
              <a:rPr lang="am-ET" altLang="en-US" sz="2800" dirty="0">
                <a:latin typeface="Nyala" panose="02000504070300020003" pitchFamily="2" charset="0"/>
              </a:rPr>
              <a:t>ት</a:t>
            </a:r>
            <a:endParaRPr lang="x-none" altLang="en-US" sz="2800" dirty="0">
              <a:latin typeface="Nyala" panose="02000504070300020003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am-ET" altLang="en-US" sz="2800" dirty="0">
                <a:latin typeface="Nyala" panose="02000504070300020003" pitchFamily="2" charset="0"/>
              </a:rPr>
              <a:t>የ</a:t>
            </a:r>
            <a:r>
              <a:rPr lang="en-US" altLang="en-US" sz="2800" dirty="0" err="1">
                <a:latin typeface="Calibri Light" panose="020F0302020204030204" pitchFamily="34" charset="0"/>
              </a:rPr>
              <a:t>ህዝ</a:t>
            </a:r>
            <a:r>
              <a:rPr lang="am-ET" altLang="en-US" sz="2800" dirty="0">
                <a:latin typeface="Nyala" panose="02000504070300020003" pitchFamily="2" charset="0"/>
              </a:rPr>
              <a:t>ቡ</a:t>
            </a:r>
            <a:r>
              <a:rPr lang="en-US" altLang="en-US" sz="2800" dirty="0" err="1">
                <a:latin typeface="Calibri Light" panose="020F0302020204030204" pitchFamily="34" charset="0"/>
              </a:rPr>
              <a:t>ን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ስሜ</a:t>
            </a:r>
            <a:r>
              <a:rPr lang="am-ET" altLang="en-US" sz="2800" dirty="0">
                <a:latin typeface="Nyala" panose="02000504070300020003" pitchFamily="2" charset="0"/>
              </a:rPr>
              <a:t>ት</a:t>
            </a:r>
            <a:r>
              <a:rPr lang="en-US" altLang="en-US" sz="2800" dirty="0" err="1">
                <a:latin typeface="Calibri Light" panose="020F0302020204030204" pitchFamily="34" charset="0"/>
              </a:rPr>
              <a:t>ና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ፍ</a:t>
            </a:r>
            <a:r>
              <a:rPr lang="am-ET" altLang="en-US" sz="2800" dirty="0">
                <a:latin typeface="Nyala" panose="02000504070300020003" pitchFamily="2" charset="0"/>
              </a:rPr>
              <a:t>ላ</a:t>
            </a:r>
            <a:r>
              <a:rPr lang="en-US" altLang="en-US" sz="2800" dirty="0" err="1">
                <a:latin typeface="Calibri Light" panose="020F0302020204030204" pitchFamily="34" charset="0"/>
              </a:rPr>
              <a:t>ጎት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የመረ</a:t>
            </a:r>
            <a:r>
              <a:rPr lang="am-ET" altLang="en-US" sz="2800" dirty="0">
                <a:latin typeface="Nyala" panose="02000504070300020003" pitchFamily="2" charset="0"/>
              </a:rPr>
              <a:t>ዳ</a:t>
            </a:r>
            <a:r>
              <a:rPr lang="en-US" altLang="en-US" sz="2800" dirty="0" err="1">
                <a:latin typeface="Calibri Light" panose="020F0302020204030204" pitchFamily="34" charset="0"/>
              </a:rPr>
              <a:t>ትና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ም</a:t>
            </a:r>
            <a:r>
              <a:rPr lang="en-US" altLang="en-US" sz="2800" dirty="0" err="1">
                <a:latin typeface="Calibri Light" panose="020F0302020204030204" pitchFamily="34" charset="0"/>
              </a:rPr>
              <a:t>ላ</a:t>
            </a:r>
            <a:r>
              <a:rPr lang="am-ET" altLang="en-US" sz="2800" dirty="0">
                <a:latin typeface="Nyala" panose="02000504070300020003" pitchFamily="2" charset="0"/>
              </a:rPr>
              <a:t>ሽ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የ</a:t>
            </a:r>
            <a:r>
              <a:rPr lang="en-US" altLang="en-US" sz="2800" dirty="0" err="1">
                <a:latin typeface="Calibri Light" panose="020F0302020204030204" pitchFamily="34" charset="0"/>
              </a:rPr>
              <a:t>መስጠት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ብ</a:t>
            </a:r>
            <a:r>
              <a:rPr lang="en-US" altLang="en-US" sz="2800" dirty="0" err="1">
                <a:latin typeface="Calibri Light" panose="020F0302020204030204" pitchFamily="34" charset="0"/>
              </a:rPr>
              <a:t>ቃት</a:t>
            </a:r>
            <a:endParaRPr lang="en-US" altLang="en-US" sz="2800" dirty="0">
              <a:latin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800" dirty="0" err="1">
                <a:latin typeface="Calibri Light" panose="020F0302020204030204" pitchFamily="34" charset="0"/>
              </a:rPr>
              <a:t>ግልጽና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ተ</a:t>
            </a:r>
            <a:r>
              <a:rPr lang="am-ET" altLang="en-US" sz="2800" dirty="0">
                <a:latin typeface="Nyala" panose="02000504070300020003" pitchFamily="2" charset="0"/>
              </a:rPr>
              <a:t>ጠ</a:t>
            </a:r>
            <a:r>
              <a:rPr lang="en-US" altLang="en-US" sz="2800" dirty="0" err="1">
                <a:latin typeface="Calibri Light" panose="020F0302020204030204" pitchFamily="34" charset="0"/>
              </a:rPr>
              <a:t>ያቂነ</a:t>
            </a:r>
            <a:r>
              <a:rPr lang="am-ET" altLang="en-US" sz="2800" dirty="0">
                <a:latin typeface="Nyala" panose="02000504070300020003" pitchFamily="2" charset="0"/>
              </a:rPr>
              <a:t>ት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ያለው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የ</a:t>
            </a:r>
            <a:r>
              <a:rPr lang="am-ET" altLang="en-US" sz="2800" dirty="0">
                <a:latin typeface="Nyala" panose="02000504070300020003" pitchFamily="2" charset="0"/>
              </a:rPr>
              <a:t>ፋ</a:t>
            </a:r>
            <a:r>
              <a:rPr lang="en-US" altLang="en-US" sz="2800" dirty="0" err="1">
                <a:latin typeface="Calibri Light" panose="020F0302020204030204" pitchFamily="34" charset="0"/>
              </a:rPr>
              <a:t>ይና</a:t>
            </a:r>
            <a:r>
              <a:rPr lang="am-ET" altLang="en-US" sz="2800" dirty="0">
                <a:latin typeface="Nyala" panose="02000504070300020003" pitchFamily="2" charset="0"/>
              </a:rPr>
              <a:t>ን</a:t>
            </a:r>
            <a:r>
              <a:rPr lang="en-US" altLang="en-US" sz="2800" dirty="0" err="1">
                <a:latin typeface="Calibri Light" panose="020F0302020204030204" pitchFamily="34" charset="0"/>
              </a:rPr>
              <a:t>ስ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ሥ</a:t>
            </a:r>
            <a:r>
              <a:rPr lang="am-ET" altLang="en-US" sz="2800" dirty="0">
                <a:latin typeface="Nyala" panose="02000504070300020003" pitchFamily="2" charset="0"/>
              </a:rPr>
              <a:t>ር</a:t>
            </a:r>
            <a:r>
              <a:rPr lang="en-US" altLang="en-US" sz="2800" dirty="0" err="1">
                <a:latin typeface="Calibri Light" panose="020F0302020204030204" pitchFamily="34" charset="0"/>
              </a:rPr>
              <a:t>ዓት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ማስፈ</a:t>
            </a:r>
            <a:r>
              <a:rPr lang="am-ET" altLang="en-US" sz="2800" dirty="0">
                <a:latin typeface="Nyala" panose="02000504070300020003" pitchFamily="2" charset="0"/>
              </a:rPr>
              <a:t>ን</a:t>
            </a:r>
            <a:endParaRPr lang="x-none" altLang="en-US" sz="2800" dirty="0">
              <a:latin typeface="Nyala" panose="02000504070300020003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am-ET" altLang="en-US" sz="2800" dirty="0">
                <a:latin typeface="Nyala" panose="02000504070300020003" pitchFamily="2" charset="0"/>
              </a:rPr>
              <a:t>የ</a:t>
            </a:r>
            <a:r>
              <a:rPr lang="en-US" altLang="en-US" sz="2800" dirty="0" err="1">
                <a:latin typeface="Calibri Light" panose="020F0302020204030204" pitchFamily="34" charset="0"/>
              </a:rPr>
              <a:t>ተ</a:t>
            </a:r>
            <a:r>
              <a:rPr lang="am-ET" altLang="en-US" sz="2800" dirty="0">
                <a:latin typeface="Nyala" panose="02000504070300020003" pitchFamily="2" charset="0"/>
              </a:rPr>
              <a:t>ደ</a:t>
            </a:r>
            <a:r>
              <a:rPr lang="en-US" altLang="en-US" sz="2800" dirty="0" err="1">
                <a:latin typeface="Calibri Light" panose="020F0302020204030204" pitchFamily="34" charset="0"/>
              </a:rPr>
              <a:t>ረጃ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የሕዝብ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en-US" sz="2800" dirty="0" err="1">
                <a:latin typeface="Calibri Light" panose="020F0302020204030204" pitchFamily="34" charset="0"/>
              </a:rPr>
              <a:t>ተሳ</a:t>
            </a:r>
            <a:r>
              <a:rPr lang="am-ET" altLang="en-US" sz="2800" dirty="0">
                <a:latin typeface="Nyala" panose="02000504070300020003" pitchFamily="2" charset="0"/>
              </a:rPr>
              <a:t>ት</a:t>
            </a:r>
            <a:r>
              <a:rPr lang="en-US" altLang="en-US" sz="2800" dirty="0" err="1">
                <a:latin typeface="Calibri Light" panose="020F0302020204030204" pitchFamily="34" charset="0"/>
              </a:rPr>
              <a:t>ፎ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የ</a:t>
            </a:r>
            <a:r>
              <a:rPr lang="en-US" altLang="en-US" sz="2800" dirty="0" err="1">
                <a:latin typeface="Calibri Light" panose="020F0302020204030204" pitchFamily="34" charset="0"/>
              </a:rPr>
              <a:t>ማረጋገ</a:t>
            </a:r>
            <a:r>
              <a:rPr lang="am-ET" altLang="en-US" sz="2800" dirty="0">
                <a:latin typeface="Nyala" panose="02000504070300020003" pitchFamily="2" charset="0"/>
              </a:rPr>
              <a:t>ጥ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ብ</a:t>
            </a:r>
            <a:r>
              <a:rPr lang="en-US" altLang="en-US" sz="2800" dirty="0" err="1">
                <a:latin typeface="Calibri Light" panose="020F0302020204030204" pitchFamily="34" charset="0"/>
              </a:rPr>
              <a:t>ቃት</a:t>
            </a:r>
            <a:endParaRPr lang="en-US" altLang="en-US" sz="2800" dirty="0">
              <a:latin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am-ET" altLang="en-US" sz="2800" dirty="0">
                <a:latin typeface="Nyala" panose="02000504070300020003" pitchFamily="2" charset="0"/>
              </a:rPr>
              <a:t>በ</a:t>
            </a:r>
            <a:r>
              <a:rPr lang="en-US" altLang="en-US" sz="2800" dirty="0" err="1">
                <a:latin typeface="Calibri Light" panose="020F0302020204030204" pitchFamily="34" charset="0"/>
              </a:rPr>
              <a:t>ምር</a:t>
            </a:r>
            <a:r>
              <a:rPr lang="am-ET" altLang="en-US" sz="2800" dirty="0">
                <a:latin typeface="Nyala" panose="02000504070300020003" pitchFamily="2" charset="0"/>
              </a:rPr>
              <a:t>ጫ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ተ</a:t>
            </a:r>
            <a:r>
              <a:rPr lang="en-US" altLang="en-US" sz="2800" dirty="0" err="1">
                <a:latin typeface="Calibri Light" panose="020F0302020204030204" pitchFamily="34" charset="0"/>
              </a:rPr>
              <a:t>ወዳድ</a:t>
            </a:r>
            <a:r>
              <a:rPr lang="am-ET" altLang="en-US" sz="2800" dirty="0">
                <a:latin typeface="Nyala" panose="02000504070300020003" pitchFamily="2" charset="0"/>
              </a:rPr>
              <a:t>ሮ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የ</a:t>
            </a:r>
            <a:r>
              <a:rPr lang="en-US" altLang="en-US" sz="2800" dirty="0" err="1">
                <a:latin typeface="Calibri Light" panose="020F0302020204030204" pitchFamily="34" charset="0"/>
              </a:rPr>
              <a:t>ማሸነፍ</a:t>
            </a:r>
            <a:r>
              <a:rPr lang="en-US" altLang="en-US" sz="2800" dirty="0">
                <a:latin typeface="Calibri Light" panose="020F0302020204030204" pitchFamily="34" charset="0"/>
              </a:rPr>
              <a:t> </a:t>
            </a:r>
            <a:r>
              <a:rPr lang="am-ET" altLang="en-US" sz="2800" dirty="0">
                <a:latin typeface="Nyala" panose="02000504070300020003" pitchFamily="2" charset="0"/>
              </a:rPr>
              <a:t>ብ</a:t>
            </a:r>
            <a:r>
              <a:rPr lang="en-US" altLang="en-US" sz="2800" dirty="0" err="1">
                <a:latin typeface="Calibri Light" panose="020F0302020204030204" pitchFamily="34" charset="0"/>
              </a:rPr>
              <a:t>ቃት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9899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79A7E-46C3-DDA4-D766-60A180A5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222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x-none" dirty="0"/>
              <a:t>Political Parties Systems/ የፖለቲካ ፓርቲ ስርአቶቸ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6B649A-F00E-98E1-88C5-D4CC9527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5019675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effectLst/>
                <a:latin typeface="Minion"/>
              </a:rPr>
              <a:t>One-Party </a:t>
            </a:r>
            <a:r>
              <a:rPr lang="en-US" b="1" dirty="0">
                <a:latin typeface="Minion"/>
              </a:rPr>
              <a:t>S</a:t>
            </a:r>
            <a:r>
              <a:rPr lang="en-US" b="1" dirty="0">
                <a:effectLst/>
                <a:latin typeface="Minion"/>
              </a:rPr>
              <a:t>ystems-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አንድ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ፓርቲ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ብቻ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የመንግስት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ስልጣን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የሚይዝበትና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ሌሎች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ለመንግስት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ስልጣን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መወዳደር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የማይችሉበት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ለምሳሌ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ቻይና</a:t>
            </a:r>
            <a:endParaRPr lang="en-US" dirty="0">
              <a:latin typeface="Minion"/>
            </a:endParaRPr>
          </a:p>
          <a:p>
            <a:pPr algn="just"/>
            <a:r>
              <a:rPr lang="en-US" b="1" dirty="0">
                <a:latin typeface="Minion"/>
              </a:rPr>
              <a:t>T</a:t>
            </a:r>
            <a:r>
              <a:rPr lang="en-US" b="1" dirty="0">
                <a:effectLst/>
                <a:latin typeface="Minion"/>
              </a:rPr>
              <a:t>wo-Party </a:t>
            </a:r>
            <a:r>
              <a:rPr lang="en-US" b="1" dirty="0">
                <a:latin typeface="Minion"/>
              </a:rPr>
              <a:t>S</a:t>
            </a:r>
            <a:r>
              <a:rPr lang="en-US" b="1" dirty="0">
                <a:effectLst/>
                <a:latin typeface="Minion"/>
              </a:rPr>
              <a:t>ystems- </a:t>
            </a:r>
            <a:r>
              <a:rPr lang="en-US" dirty="0" err="1">
                <a:effectLst/>
                <a:latin typeface="Minion"/>
              </a:rPr>
              <a:t>ሁለት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ፓርቲዎች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በምርጫ</a:t>
            </a:r>
            <a:r>
              <a:rPr lang="en-US" dirty="0">
                <a:effectLst/>
                <a:latin typeface="Minion"/>
              </a:rPr>
              <a:t>  </a:t>
            </a:r>
            <a:r>
              <a:rPr lang="en-US" dirty="0" err="1">
                <a:effectLst/>
                <a:latin typeface="Minion"/>
              </a:rPr>
              <a:t>እየተፈራረቁ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ስልጣን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የሚይዙበት</a:t>
            </a:r>
            <a:r>
              <a:rPr lang="en-US" dirty="0">
                <a:effectLst/>
                <a:latin typeface="Minion"/>
              </a:rPr>
              <a:t>- </a:t>
            </a:r>
            <a:r>
              <a:rPr lang="en-US" dirty="0" err="1">
                <a:effectLst/>
                <a:latin typeface="Minion"/>
              </a:rPr>
              <a:t>ምሳሌ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አሜሪካ</a:t>
            </a:r>
            <a:endParaRPr lang="en-US" dirty="0">
              <a:latin typeface="Minion"/>
            </a:endParaRPr>
          </a:p>
          <a:p>
            <a:pPr algn="just"/>
            <a:r>
              <a:rPr lang="en-US" b="1" dirty="0">
                <a:latin typeface="Minion"/>
              </a:rPr>
              <a:t>D</a:t>
            </a:r>
            <a:r>
              <a:rPr lang="en-US" b="1" dirty="0">
                <a:effectLst/>
                <a:latin typeface="Minion"/>
              </a:rPr>
              <a:t>ominant-Party </a:t>
            </a:r>
            <a:r>
              <a:rPr lang="en-US" b="1" dirty="0">
                <a:latin typeface="Minion"/>
              </a:rPr>
              <a:t>S</a:t>
            </a:r>
            <a:r>
              <a:rPr lang="en-US" b="1" dirty="0">
                <a:effectLst/>
                <a:latin typeface="Minion"/>
              </a:rPr>
              <a:t>ystems- </a:t>
            </a:r>
            <a:r>
              <a:rPr lang="en-US" dirty="0" err="1">
                <a:effectLst/>
                <a:latin typeface="Minion"/>
              </a:rPr>
              <a:t>አንድ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ዋነኛ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ፓርት</a:t>
            </a:r>
            <a:r>
              <a:rPr lang="en-US" dirty="0">
                <a:effectLst/>
                <a:latin typeface="Minion"/>
              </a:rPr>
              <a:t> (</a:t>
            </a:r>
            <a:r>
              <a:rPr lang="en-US" b="0" dirty="0">
                <a:effectLst/>
                <a:latin typeface="Bliss"/>
              </a:rPr>
              <a:t>‘major’ party)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ለረጅም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ጊዜ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ስልጣን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የሚይዝበት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ለምሳሌ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latin typeface="Minion"/>
              </a:rPr>
              <a:t>የ</a:t>
            </a:r>
            <a:r>
              <a:rPr lang="en-US" dirty="0" err="1">
                <a:effectLst/>
                <a:latin typeface="Minion"/>
              </a:rPr>
              <a:t>ህንድ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ኮንግረስ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ፓርቲ</a:t>
            </a:r>
            <a:r>
              <a:rPr lang="en-US" dirty="0">
                <a:effectLst/>
                <a:latin typeface="Minion"/>
              </a:rPr>
              <a:t> 1974-1989 </a:t>
            </a:r>
            <a:r>
              <a:rPr lang="en-US" dirty="0" err="1">
                <a:effectLst/>
                <a:latin typeface="Minion"/>
              </a:rPr>
              <a:t>ለተከታታይ</a:t>
            </a:r>
            <a:r>
              <a:rPr lang="en-US" dirty="0">
                <a:effectLst/>
                <a:latin typeface="Minion"/>
              </a:rPr>
              <a:t> 30 </a:t>
            </a:r>
            <a:r>
              <a:rPr lang="en-US" dirty="0" err="1">
                <a:effectLst/>
                <a:latin typeface="Minion"/>
              </a:rPr>
              <a:t>አመታት</a:t>
            </a:r>
            <a:r>
              <a:rPr lang="en-US" dirty="0">
                <a:effectLst/>
                <a:latin typeface="Minion"/>
              </a:rPr>
              <a:t> ፣ </a:t>
            </a:r>
            <a:r>
              <a:rPr lang="en-US" dirty="0" err="1">
                <a:effectLst/>
                <a:latin typeface="Minion"/>
              </a:rPr>
              <a:t>የደቡብ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አፍሪካው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ብሄራዊ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ኮንግረስ</a:t>
            </a:r>
            <a:r>
              <a:rPr lang="en-US" dirty="0">
                <a:effectLst/>
                <a:latin typeface="Minion"/>
              </a:rPr>
              <a:t> (ANC) </a:t>
            </a:r>
            <a:r>
              <a:rPr lang="en-US" dirty="0">
                <a:latin typeface="Minion"/>
              </a:rPr>
              <a:t>ከ1991 </a:t>
            </a:r>
            <a:r>
              <a:rPr lang="en-US" dirty="0" err="1">
                <a:latin typeface="Minion"/>
              </a:rPr>
              <a:t>ጀምሮ</a:t>
            </a:r>
            <a:r>
              <a:rPr lang="en-US" dirty="0">
                <a:latin typeface="Minion"/>
              </a:rPr>
              <a:t>፣ </a:t>
            </a:r>
            <a:r>
              <a:rPr lang="en-US" dirty="0" err="1">
                <a:latin typeface="Minion"/>
              </a:rPr>
              <a:t>የጣሊያኑ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ክርስቲያን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ዴሞክራቲክ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ፓርቲ</a:t>
            </a:r>
            <a:r>
              <a:rPr lang="en-US" dirty="0">
                <a:latin typeface="Minion"/>
              </a:rPr>
              <a:t> Christian Democratic Party (DC) </a:t>
            </a:r>
            <a:r>
              <a:rPr lang="en-US" dirty="0" err="1">
                <a:latin typeface="Minion"/>
              </a:rPr>
              <a:t>ከሁለተኛው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የአለም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ጦርነት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ማብቂያ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ጀምሮ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ለተከታታይ</a:t>
            </a:r>
            <a:r>
              <a:rPr lang="en-US" dirty="0">
                <a:latin typeface="Minion"/>
              </a:rPr>
              <a:t> 52 </a:t>
            </a:r>
            <a:r>
              <a:rPr lang="en-US" dirty="0" err="1">
                <a:latin typeface="Minion"/>
              </a:rPr>
              <a:t>አመታት</a:t>
            </a:r>
            <a:endParaRPr lang="en-US" dirty="0">
              <a:effectLst/>
              <a:latin typeface="Minion"/>
            </a:endParaRPr>
          </a:p>
          <a:p>
            <a:pPr algn="just"/>
            <a:r>
              <a:rPr lang="en-US" b="1" dirty="0">
                <a:latin typeface="Minion"/>
              </a:rPr>
              <a:t>M</a:t>
            </a:r>
            <a:r>
              <a:rPr lang="en-US" b="1" dirty="0">
                <a:effectLst/>
                <a:latin typeface="Minion"/>
              </a:rPr>
              <a:t>ultiparty </a:t>
            </a:r>
            <a:r>
              <a:rPr lang="en-US" b="1" dirty="0">
                <a:latin typeface="Minion"/>
              </a:rPr>
              <a:t>S</a:t>
            </a:r>
            <a:r>
              <a:rPr lang="en-US" b="1" dirty="0">
                <a:effectLst/>
                <a:latin typeface="Minion"/>
              </a:rPr>
              <a:t>ystems</a:t>
            </a:r>
            <a:r>
              <a:rPr lang="en-US" dirty="0">
                <a:effectLst/>
                <a:latin typeface="Minion"/>
              </a:rPr>
              <a:t>. </a:t>
            </a:r>
            <a:r>
              <a:rPr lang="en-US" dirty="0" err="1">
                <a:effectLst/>
                <a:latin typeface="Minion"/>
              </a:rPr>
              <a:t>በአብዛኛው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የተለያዩ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ፓርቲዎች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እየተፈራረቁ</a:t>
            </a:r>
            <a:r>
              <a:rPr lang="en-US" dirty="0">
                <a:effectLst/>
                <a:latin typeface="Minion"/>
              </a:rPr>
              <a:t> </a:t>
            </a:r>
            <a:r>
              <a:rPr lang="en-US" dirty="0" err="1">
                <a:effectLst/>
                <a:latin typeface="Minion"/>
              </a:rPr>
              <a:t>ወይም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የጥምር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መንግስት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የሚያቋቁምበት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ለምሳሌ</a:t>
            </a:r>
            <a:r>
              <a:rPr lang="en-US" dirty="0">
                <a:latin typeface="Minion"/>
              </a:rPr>
              <a:t> </a:t>
            </a:r>
            <a:r>
              <a:rPr lang="en-US" dirty="0" err="1">
                <a:latin typeface="Minion"/>
              </a:rPr>
              <a:t>ቤልጄም</a:t>
            </a:r>
            <a:r>
              <a:rPr lang="en-US" dirty="0">
                <a:latin typeface="Minion"/>
              </a:rPr>
              <a:t>፣ </a:t>
            </a:r>
            <a:r>
              <a:rPr lang="en-US" dirty="0" err="1">
                <a:latin typeface="Minion"/>
              </a:rPr>
              <a:t>ኔዘርላንድ</a:t>
            </a:r>
            <a:r>
              <a:rPr lang="en-US" dirty="0">
                <a:latin typeface="Minion"/>
              </a:rPr>
              <a:t>፣ </a:t>
            </a:r>
            <a:r>
              <a:rPr lang="en-US" dirty="0" err="1">
                <a:latin typeface="Minion"/>
              </a:rPr>
              <a:t>ኖርዎይ</a:t>
            </a:r>
            <a:endParaRPr lang="en-US" dirty="0">
              <a:effectLst/>
              <a:latin typeface="Minion"/>
            </a:endParaRPr>
          </a:p>
          <a:p>
            <a:pPr marL="0" indent="0">
              <a:buNone/>
            </a:pPr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120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66A308F-02DB-39E3-0068-25AEDF1CDC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11152" y="765110"/>
          <a:ext cx="8005664" cy="541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Callout 6">
            <a:extLst>
              <a:ext uri="{FF2B5EF4-FFF2-40B4-BE49-F238E27FC236}">
                <a16:creationId xmlns:a16="http://schemas.microsoft.com/office/drawing/2014/main" xmlns="" id="{887E0D2C-07F8-A7C5-DBC7-D43D6240D0D2}"/>
              </a:ext>
            </a:extLst>
          </p:cNvPr>
          <p:cNvSpPr/>
          <p:nvPr/>
        </p:nvSpPr>
        <p:spPr>
          <a:xfrm>
            <a:off x="223935" y="2104052"/>
            <a:ext cx="4049485" cy="2649895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ለውስጠ ፓርቲ ዴሞክራሲ ወሳኝ ጉዳዮች </a:t>
            </a:r>
          </a:p>
        </p:txBody>
      </p:sp>
    </p:spTree>
    <p:extLst>
      <p:ext uri="{BB962C8B-B14F-4D97-AF65-F5344CB8AC3E}">
        <p14:creationId xmlns:p14="http://schemas.microsoft.com/office/powerpoint/2010/main" val="354780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7CDC2A1-8387-5BA6-0A0D-34607E5BB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1369" y="321733"/>
            <a:ext cx="7022432" cy="5855230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endParaRPr lang="x-none" dirty="0"/>
          </a:p>
          <a:p>
            <a:pPr algn="just"/>
            <a:r>
              <a:rPr lang="x-none" dirty="0"/>
              <a:t>የፓርቲ ስነምግባርና የውስጥ ቁጥጥር የፖለቲካ ፓርቲ  ዓላማቸውን ለማሳካት አስፈላጊ  ነው</a:t>
            </a:r>
          </a:p>
          <a:p>
            <a:pPr algn="just"/>
            <a:r>
              <a:rPr lang="x-none" dirty="0"/>
              <a:t>በስነምግባር የማይመራና እራሱን በራሱ የማያርምና የማይቆጣጠር ፓርቲ በችግሮች ተተብትቦ ብዙ ርቀት ሊሄድ አይችልም</a:t>
            </a:r>
          </a:p>
          <a:p>
            <a:pPr algn="just"/>
            <a:r>
              <a:rPr lang="x-none" dirty="0"/>
              <a:t>የፓርቲውን ፕሮግራም፣ መተዳደሪያ ደንብና አሰራሮች በጥብቅ ዲሲፕሊን መፈጸም አባላት  የሚጠበቅ ግዴታ ነው</a:t>
            </a:r>
          </a:p>
          <a:p>
            <a:pPr algn="just"/>
            <a:r>
              <a:rPr lang="x-none" dirty="0"/>
              <a:t>የፓርቲውን ህግና አሰራርን ተከትለው የሚወሰኑ ውሳኔዎችን ማክበርና መፈጸም</a:t>
            </a:r>
          </a:p>
          <a:p>
            <a:pPr algn="just"/>
            <a:endParaRPr lang="x-none" sz="2400" dirty="0"/>
          </a:p>
          <a:p>
            <a:endParaRPr lang="x-none" sz="2400" dirty="0"/>
          </a:p>
          <a:p>
            <a:endParaRPr lang="x-none" sz="2400" dirty="0"/>
          </a:p>
        </p:txBody>
      </p:sp>
      <p:sp>
        <p:nvSpPr>
          <p:cNvPr id="11" name="Right Arrow Callout 10">
            <a:extLst>
              <a:ext uri="{FF2B5EF4-FFF2-40B4-BE49-F238E27FC236}">
                <a16:creationId xmlns:a16="http://schemas.microsoft.com/office/drawing/2014/main" xmlns="" id="{5DD0C030-57B9-C36C-4F0B-DAEBEFC6AC26}"/>
              </a:ext>
            </a:extLst>
          </p:cNvPr>
          <p:cNvSpPr/>
          <p:nvPr/>
        </p:nvSpPr>
        <p:spPr>
          <a:xfrm>
            <a:off x="336883" y="2104053"/>
            <a:ext cx="3994486" cy="2179190"/>
          </a:xfrm>
          <a:prstGeom prst="rightArrow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የፓርቲ  የውስጥ ቁጥጥር ፋይዳ</a:t>
            </a:r>
          </a:p>
        </p:txBody>
      </p:sp>
    </p:spTree>
    <p:extLst>
      <p:ext uri="{BB962C8B-B14F-4D97-AF65-F5344CB8AC3E}">
        <p14:creationId xmlns:p14="http://schemas.microsoft.com/office/powerpoint/2010/main" val="80061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1715</TotalTime>
  <Words>2555</Words>
  <Application>Microsoft Office PowerPoint</Application>
  <PresentationFormat>Custom</PresentationFormat>
  <Paragraphs>343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      የውስጠ ፓርቲ ዲሲፕሊንና ኢንስፔክሽን ፋይዳና ተሞክሮዎች  ከተማ ፣ለክ/ከተማ እና ለወረዳ ኮሚሽን አመራር የተዘጋጀ የአቅም ግንባታ የሥልጠና መድረክ የቀረበ   መጋቢት 2/2017 አዳማ  </vt:lpstr>
      <vt:lpstr>የገለጻው ይዘት</vt:lpstr>
      <vt:lpstr>ክፍል አንድ</vt:lpstr>
      <vt:lpstr>የፖለቲካ ፓርቲ ትርጉም</vt:lpstr>
      <vt:lpstr>በዴሞክራሲያዊ ስርአት ግንባታ የፖለቲካ ፓርቲዎች ሚና/ተልእኮ</vt:lpstr>
      <vt:lpstr>የጠንካራ ፖለቲካ ፓርቲዎች መገለጫዎች</vt:lpstr>
      <vt:lpstr>Political Parties Systems/ የፖለቲካ ፓርቲ ስርአቶቸ</vt:lpstr>
      <vt:lpstr>PowerPoint Presentation</vt:lpstr>
      <vt:lpstr>PowerPoint Presentation</vt:lpstr>
      <vt:lpstr>PowerPoint Presentation</vt:lpstr>
      <vt:lpstr>የውስጠ ፓርቲ ቁጥጥር መሰረታዊ መርሆዎቸ</vt:lpstr>
      <vt:lpstr>የውስጠ ፓርቲ ቁጥጥር ዘዴዎች</vt:lpstr>
      <vt:lpstr>ክፍል ሁለት</vt:lpstr>
      <vt:lpstr>ከአንጋፋ ፓርቲዎች መካከል</vt:lpstr>
      <vt:lpstr>ተጠሪነት</vt:lpstr>
      <vt:lpstr>የአፍሪካ ብሄራዊ ኮንግረስ  (ANC)</vt:lpstr>
      <vt:lpstr>የአፍሪካ ብሄራዊ ኮንግረስ  (ANC)- የስነምግባርና የኢንስፔክሽን  </vt:lpstr>
      <vt:lpstr>የቻይና ኮሚኒስት ፓርቲ (CPC)</vt:lpstr>
      <vt:lpstr>PowerPoint Presentation</vt:lpstr>
      <vt:lpstr>የፓርቲ የውስጥ ቍጥጥር መንገዶች</vt:lpstr>
      <vt:lpstr>የሲፒሲ የፓርቲ የውስጥ ቍጥጥር መንገዶች</vt:lpstr>
      <vt:lpstr>የዲሲፕሊን ኢንስፔክሽን ኮሚሽን በሲፒሲ</vt:lpstr>
      <vt:lpstr>የኮሚሽኑ ታሪካዊ ዳራ</vt:lpstr>
      <vt:lpstr>የኮሚሽኑ ዋና ዋና ተግባራት</vt:lpstr>
      <vt:lpstr>የኮሚሽኑ አወቃቀር</vt:lpstr>
      <vt:lpstr>የኮሚሽኑ አወቃቀር …</vt:lpstr>
      <vt:lpstr>የአሰራር ሂደት</vt:lpstr>
      <vt:lpstr>የኮሚሽኑ ውጤቶች</vt:lpstr>
      <vt:lpstr>ልንማራቸው የሚገቡ ተሞክሮዎች</vt:lpstr>
      <vt:lpstr>ተሞክሮዎች …</vt:lpstr>
      <vt:lpstr>ክፍል ሶስት</vt:lpstr>
      <vt:lpstr>ክፍል ሶስት</vt:lpstr>
      <vt:lpstr>የብልጽግና ፓርቲ ዓላማዎች </vt:lpstr>
      <vt:lpstr>የብልጽግና ፓርቲ መርሆዎች </vt:lpstr>
      <vt:lpstr>የብልጽግና ፓርቲ እሴቶች </vt:lpstr>
      <vt:lpstr>ክፍል አራት</vt:lpstr>
      <vt:lpstr>የብልጽግና ፓርቲ መዋቅር </vt:lpstr>
      <vt:lpstr>PowerPoint Presentation</vt:lpstr>
      <vt:lpstr>የኢንስፔክሽንና ስነምግባር ኮሚሽን  ቁልፍ ተልእኮዎች</vt:lpstr>
      <vt:lpstr>  የኮሚሽኑ ተግባራት እና ኃላፊነቶች  </vt:lpstr>
      <vt:lpstr>  የቀጠለ……የኮሚሽኑ ተግባራት እና ኃላፊነቶች  </vt:lpstr>
      <vt:lpstr>የውስጥ ቁጥጥር የሚያደርጉ ሌሎች የፓርቲው አካላት</vt:lpstr>
      <vt:lpstr>የውስጥ ቁጥጥር የሚያደርጉ ሌሎች የፓርቲው አካላት</vt:lpstr>
      <vt:lpstr>በፓርቲያችን የውስጥ ቁጥጥርን ለማጠናከር ከጉባኤ እስከ ጉባኤ የተገኙ ውጤቶች</vt:lpstr>
      <vt:lpstr>የቀጣይ ትኩረት የሚሹ ጉዳዮች</vt:lpstr>
      <vt:lpstr>ማጠቃለያ</vt:lpstr>
      <vt:lpstr>አመሠግናለሁ! Galatoomaa! Mahadsanid! የቐንየለይ! Gadda Ge!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የፓርቲ ኢንስፔክሽንና ስነምግባር መሰረታዊ ጽንሰ-ሃሳብና ተሞክሮዎች</dc:title>
  <dc:creator>Desta Tesfaw</dc:creator>
  <cp:lastModifiedBy>ismail - [2010]</cp:lastModifiedBy>
  <cp:revision>16</cp:revision>
  <dcterms:created xsi:type="dcterms:W3CDTF">2023-06-16T16:32:46Z</dcterms:created>
  <dcterms:modified xsi:type="dcterms:W3CDTF">2025-03-14T06:32:58Z</dcterms:modified>
</cp:coreProperties>
</file>